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4"/>
  </p:sldMasterIdLst>
  <p:notesMasterIdLst>
    <p:notesMasterId r:id="rId34"/>
  </p:notesMasterIdLst>
  <p:sldIdLst>
    <p:sldId id="265" r:id="rId5"/>
    <p:sldId id="2147473541" r:id="rId6"/>
    <p:sldId id="2147473542" r:id="rId7"/>
    <p:sldId id="2147473563" r:id="rId8"/>
    <p:sldId id="2147473544" r:id="rId9"/>
    <p:sldId id="2147473560" r:id="rId10"/>
    <p:sldId id="2147473543" r:id="rId11"/>
    <p:sldId id="2147473551" r:id="rId12"/>
    <p:sldId id="2147473545" r:id="rId13"/>
    <p:sldId id="2147473562" r:id="rId14"/>
    <p:sldId id="2147473561" r:id="rId15"/>
    <p:sldId id="2147473564" r:id="rId16"/>
    <p:sldId id="2147473559" r:id="rId17"/>
    <p:sldId id="2147473565" r:id="rId18"/>
    <p:sldId id="2147473571" r:id="rId19"/>
    <p:sldId id="2147473549" r:id="rId20"/>
    <p:sldId id="2147473550" r:id="rId21"/>
    <p:sldId id="2147473546" r:id="rId22"/>
    <p:sldId id="2147473552" r:id="rId23"/>
    <p:sldId id="2147473555" r:id="rId24"/>
    <p:sldId id="2147473554" r:id="rId25"/>
    <p:sldId id="2147473553" r:id="rId26"/>
    <p:sldId id="2147473548" r:id="rId27"/>
    <p:sldId id="2147473547" r:id="rId28"/>
    <p:sldId id="2147473556" r:id="rId29"/>
    <p:sldId id="2147473557" r:id="rId30"/>
    <p:sldId id="2147473558" r:id="rId31"/>
    <p:sldId id="2147473567" r:id="rId32"/>
    <p:sldId id="21474735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E6621-6BD1-EA4F-3861-DA7607C24726}" name="Roxan Olivas" initials="RO" userId="S::rolivas@c-path.org::98db79d6-8d3a-4a6f-bfa0-5680307ce7cb" providerId="AD"/>
  <p188:author id="{5ED98452-42BD-0C65-11C3-035CEF5C479A}" name="Daniel Jorgensen" initials="DJ" userId="S::djorgensen@c-path.org::1ac600b7-d9a0-490e-a868-4044ffa19032" providerId="AD"/>
  <p188:author id="{38DD2F56-508F-076E-7EEE-05CE39BAB699}" name="Kimberly Ward Barowicz" initials="KWB" userId="S::kwardbarowicz@c-path.org::5d26b57a-bdef-4865-970d-8432deeafcff" providerId="AD"/>
  <p188:author id="{B62D8B78-36ED-F32E-1EF6-56F13C5E0C9D}" name="Kevin B. Perkins" initials="KBP" userId="S::kperkins@c-path.org::256cdee4-68b0-40d8-b57a-db2cd1339b6d" providerId="AD"/>
  <p188:author id="{19DE72A6-9E75-9BAD-576D-2FDE8EAB7565}" name="Rebecca Yuan" initials="RY" userId="S::ryuan@c-path.org::ef7e52be-0a33-4fbf-91b9-d05455aee8be" providerId="AD"/>
  <p188:author id="{86E4A6A8-8547-2B52-893A-CA7773136C29}" name="Klaus Romero" initials="" userId="S::KRomero@c-path.org::453e5aa3-f9aa-47a6-867f-2e8500671832" providerId="AD"/>
  <p188:author id="{1089E7FC-754E-1477-693E-8F1C93AA3DBC}" name="Kristen Swingle" initials="KS" userId="S::kswingle@c-path.org::590b17e5-d9d0-4502-b942-e1e5c263f89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D4D"/>
    <a:srgbClr val="67B3E7"/>
    <a:srgbClr val="5B9CD2"/>
    <a:srgbClr val="EBECEE"/>
    <a:srgbClr val="C2C2C2"/>
    <a:srgbClr val="D7D7D7"/>
    <a:srgbClr val="BFBFBF"/>
    <a:srgbClr val="7C7C7C"/>
    <a:srgbClr val="292929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A84A56-BFAE-4699-A851-810211CC5B2F}" v="348" dt="2025-02-28T22:18:18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Henscheid" userId="addb0a17-1b11-4b9b-b2f2-c3c0c2ab37d8" providerId="ADAL" clId="{BAA84A56-BFAE-4699-A851-810211CC5B2F}"/>
    <pc:docChg chg="undo custSel addSld delSld modSld sldOrd">
      <pc:chgData name="Nicholas Henscheid" userId="addb0a17-1b11-4b9b-b2f2-c3c0c2ab37d8" providerId="ADAL" clId="{BAA84A56-BFAE-4699-A851-810211CC5B2F}" dt="2025-03-01T18:53:18.635" v="3485" actId="47"/>
      <pc:docMkLst>
        <pc:docMk/>
      </pc:docMkLst>
      <pc:sldChg chg="modSp mod">
        <pc:chgData name="Nicholas Henscheid" userId="addb0a17-1b11-4b9b-b2f2-c3c0c2ab37d8" providerId="ADAL" clId="{BAA84A56-BFAE-4699-A851-810211CC5B2F}" dt="2025-02-27T05:50:06.140" v="338" actId="20577"/>
        <pc:sldMkLst>
          <pc:docMk/>
          <pc:sldMk cId="4113670621" sldId="265"/>
        </pc:sldMkLst>
        <pc:spChg chg="mod">
          <ac:chgData name="Nicholas Henscheid" userId="addb0a17-1b11-4b9b-b2f2-c3c0c2ab37d8" providerId="ADAL" clId="{BAA84A56-BFAE-4699-A851-810211CC5B2F}" dt="2025-02-27T05:50:06.140" v="338" actId="20577"/>
          <ac:spMkLst>
            <pc:docMk/>
            <pc:sldMk cId="4113670621" sldId="265"/>
            <ac:spMk id="2" creationId="{5D2018EB-AE6D-8F85-352A-D7F48234EE58}"/>
          </ac:spMkLst>
        </pc:spChg>
        <pc:spChg chg="mod">
          <ac:chgData name="Nicholas Henscheid" userId="addb0a17-1b11-4b9b-b2f2-c3c0c2ab37d8" providerId="ADAL" clId="{BAA84A56-BFAE-4699-A851-810211CC5B2F}" dt="2025-02-27T05:49:53.159" v="307" actId="20577"/>
          <ac:spMkLst>
            <pc:docMk/>
            <pc:sldMk cId="4113670621" sldId="265"/>
            <ac:spMk id="3" creationId="{DFA525E1-30E1-48EA-173C-A2E4109D8DB4}"/>
          </ac:spMkLst>
        </pc:spChg>
      </pc:sldChg>
      <pc:sldChg chg="del">
        <pc:chgData name="Nicholas Henscheid" userId="addb0a17-1b11-4b9b-b2f2-c3c0c2ab37d8" providerId="ADAL" clId="{BAA84A56-BFAE-4699-A851-810211CC5B2F}" dt="2025-02-27T05:49:41.550" v="258" actId="2696"/>
        <pc:sldMkLst>
          <pc:docMk/>
          <pc:sldMk cId="114708663" sldId="2147473486"/>
        </pc:sldMkLst>
      </pc:sldChg>
      <pc:sldChg chg="addSp modSp mod">
        <pc:chgData name="Nicholas Henscheid" userId="addb0a17-1b11-4b9b-b2f2-c3c0c2ab37d8" providerId="ADAL" clId="{BAA84A56-BFAE-4699-A851-810211CC5B2F}" dt="2025-02-27T17:45:07.168" v="2487" actId="1076"/>
        <pc:sldMkLst>
          <pc:docMk/>
          <pc:sldMk cId="950690686" sldId="2147473542"/>
        </pc:sldMkLst>
        <pc:spChg chg="mod">
          <ac:chgData name="Nicholas Henscheid" userId="addb0a17-1b11-4b9b-b2f2-c3c0c2ab37d8" providerId="ADAL" clId="{BAA84A56-BFAE-4699-A851-810211CC5B2F}" dt="2025-02-27T17:44:33.559" v="2482" actId="1076"/>
          <ac:spMkLst>
            <pc:docMk/>
            <pc:sldMk cId="950690686" sldId="2147473542"/>
            <ac:spMk id="4" creationId="{358F84F5-C1EA-D7E0-1E49-4B2A23ED29BF}"/>
          </ac:spMkLst>
        </pc:spChg>
        <pc:picChg chg="mod">
          <ac:chgData name="Nicholas Henscheid" userId="addb0a17-1b11-4b9b-b2f2-c3c0c2ab37d8" providerId="ADAL" clId="{BAA84A56-BFAE-4699-A851-810211CC5B2F}" dt="2025-02-27T17:45:07.168" v="2487" actId="1076"/>
          <ac:picMkLst>
            <pc:docMk/>
            <pc:sldMk cId="950690686" sldId="2147473542"/>
            <ac:picMk id="8" creationId="{55DE8750-48C0-5523-585C-3A8F2690562B}"/>
          </ac:picMkLst>
        </pc:picChg>
        <pc:picChg chg="add mod">
          <ac:chgData name="Nicholas Henscheid" userId="addb0a17-1b11-4b9b-b2f2-c3c0c2ab37d8" providerId="ADAL" clId="{BAA84A56-BFAE-4699-A851-810211CC5B2F}" dt="2025-02-27T17:45:00.610" v="2486" actId="1076"/>
          <ac:picMkLst>
            <pc:docMk/>
            <pc:sldMk cId="950690686" sldId="2147473542"/>
            <ac:picMk id="1025" creationId="{8ECC2F97-8D1A-C19A-A570-AE08C030FA75}"/>
          </ac:picMkLst>
        </pc:picChg>
      </pc:sldChg>
      <pc:sldChg chg="modSp">
        <pc:chgData name="Nicholas Henscheid" userId="addb0a17-1b11-4b9b-b2f2-c3c0c2ab37d8" providerId="ADAL" clId="{BAA84A56-BFAE-4699-A851-810211CC5B2F}" dt="2025-02-27T06:01:10.284" v="619" actId="20577"/>
        <pc:sldMkLst>
          <pc:docMk/>
          <pc:sldMk cId="2282681448" sldId="2147473543"/>
        </pc:sldMkLst>
        <pc:spChg chg="mod">
          <ac:chgData name="Nicholas Henscheid" userId="addb0a17-1b11-4b9b-b2f2-c3c0c2ab37d8" providerId="ADAL" clId="{BAA84A56-BFAE-4699-A851-810211CC5B2F}" dt="2025-02-27T06:01:10.284" v="619" actId="20577"/>
          <ac:spMkLst>
            <pc:docMk/>
            <pc:sldMk cId="2282681448" sldId="2147473543"/>
            <ac:spMk id="4" creationId="{1384B5CF-4190-64E5-081E-2B9BE3AD493A}"/>
          </ac:spMkLst>
        </pc:spChg>
      </pc:sldChg>
      <pc:sldChg chg="modSp mod">
        <pc:chgData name="Nicholas Henscheid" userId="addb0a17-1b11-4b9b-b2f2-c3c0c2ab37d8" providerId="ADAL" clId="{BAA84A56-BFAE-4699-A851-810211CC5B2F}" dt="2025-02-27T05:54:42.682" v="340" actId="1076"/>
        <pc:sldMkLst>
          <pc:docMk/>
          <pc:sldMk cId="3142678165" sldId="2147473544"/>
        </pc:sldMkLst>
        <pc:graphicFrameChg chg="mod">
          <ac:chgData name="Nicholas Henscheid" userId="addb0a17-1b11-4b9b-b2f2-c3c0c2ab37d8" providerId="ADAL" clId="{BAA84A56-BFAE-4699-A851-810211CC5B2F}" dt="2025-02-27T05:54:42.682" v="340" actId="1076"/>
          <ac:graphicFrameMkLst>
            <pc:docMk/>
            <pc:sldMk cId="3142678165" sldId="2147473544"/>
            <ac:graphicFrameMk id="7" creationId="{90CD9354-83F8-CDC9-6B62-D5A2FE61CCA6}"/>
          </ac:graphicFrameMkLst>
        </pc:graphicFrameChg>
      </pc:sldChg>
      <pc:sldChg chg="ord">
        <pc:chgData name="Nicholas Henscheid" userId="addb0a17-1b11-4b9b-b2f2-c3c0c2ab37d8" providerId="ADAL" clId="{BAA84A56-BFAE-4699-A851-810211CC5B2F}" dt="2025-02-27T06:03:29.434" v="660"/>
        <pc:sldMkLst>
          <pc:docMk/>
          <pc:sldMk cId="1574852742" sldId="2147473545"/>
        </pc:sldMkLst>
      </pc:sldChg>
      <pc:sldChg chg="modSp">
        <pc:chgData name="Nicholas Henscheid" userId="addb0a17-1b11-4b9b-b2f2-c3c0c2ab37d8" providerId="ADAL" clId="{BAA84A56-BFAE-4699-A851-810211CC5B2F}" dt="2025-02-27T06:08:08.695" v="821" actId="20577"/>
        <pc:sldMkLst>
          <pc:docMk/>
          <pc:sldMk cId="3410659348" sldId="2147473551"/>
        </pc:sldMkLst>
        <pc:spChg chg="mod">
          <ac:chgData name="Nicholas Henscheid" userId="addb0a17-1b11-4b9b-b2f2-c3c0c2ab37d8" providerId="ADAL" clId="{BAA84A56-BFAE-4699-A851-810211CC5B2F}" dt="2025-02-27T06:08:08.695" v="821" actId="20577"/>
          <ac:spMkLst>
            <pc:docMk/>
            <pc:sldMk cId="3410659348" sldId="2147473551"/>
            <ac:spMk id="4" creationId="{149ADF98-03F7-F1C7-1087-E4ED697B8F0A}"/>
          </ac:spMkLst>
        </pc:spChg>
      </pc:sldChg>
      <pc:sldChg chg="ord">
        <pc:chgData name="Nicholas Henscheid" userId="addb0a17-1b11-4b9b-b2f2-c3c0c2ab37d8" providerId="ADAL" clId="{BAA84A56-BFAE-4699-A851-810211CC5B2F}" dt="2025-02-27T06:00:15.047" v="549"/>
        <pc:sldMkLst>
          <pc:docMk/>
          <pc:sldMk cId="1841975793" sldId="2147473552"/>
        </pc:sldMkLst>
      </pc:sldChg>
      <pc:sldChg chg="modSp new mod">
        <pc:chgData name="Nicholas Henscheid" userId="addb0a17-1b11-4b9b-b2f2-c3c0c2ab37d8" providerId="ADAL" clId="{BAA84A56-BFAE-4699-A851-810211CC5B2F}" dt="2025-02-27T06:30:50.044" v="2478" actId="5793"/>
        <pc:sldMkLst>
          <pc:docMk/>
          <pc:sldMk cId="1097827643" sldId="2147473559"/>
        </pc:sldMkLst>
        <pc:spChg chg="mod">
          <ac:chgData name="Nicholas Henscheid" userId="addb0a17-1b11-4b9b-b2f2-c3c0c2ab37d8" providerId="ADAL" clId="{BAA84A56-BFAE-4699-A851-810211CC5B2F}" dt="2025-02-27T06:19:01.622" v="1627" actId="20577"/>
          <ac:spMkLst>
            <pc:docMk/>
            <pc:sldMk cId="1097827643" sldId="2147473559"/>
            <ac:spMk id="2" creationId="{02C61EB6-71DB-8E6F-19E3-BF1056408A16}"/>
          </ac:spMkLst>
        </pc:spChg>
        <pc:spChg chg="mod">
          <ac:chgData name="Nicholas Henscheid" userId="addb0a17-1b11-4b9b-b2f2-c3c0c2ab37d8" providerId="ADAL" clId="{BAA84A56-BFAE-4699-A851-810211CC5B2F}" dt="2025-02-27T06:30:50.044" v="2478" actId="5793"/>
          <ac:spMkLst>
            <pc:docMk/>
            <pc:sldMk cId="1097827643" sldId="2147473559"/>
            <ac:spMk id="4" creationId="{3868682E-3E7B-223B-58A9-AEABEE6A8353}"/>
          </ac:spMkLst>
        </pc:spChg>
      </pc:sldChg>
      <pc:sldChg chg="modSp new mod">
        <pc:chgData name="Nicholas Henscheid" userId="addb0a17-1b11-4b9b-b2f2-c3c0c2ab37d8" providerId="ADAL" clId="{BAA84A56-BFAE-4699-A851-810211CC5B2F}" dt="2025-02-27T06:11:47.325" v="998" actId="20577"/>
        <pc:sldMkLst>
          <pc:docMk/>
          <pc:sldMk cId="3997692201" sldId="2147473560"/>
        </pc:sldMkLst>
        <pc:spChg chg="mod">
          <ac:chgData name="Nicholas Henscheid" userId="addb0a17-1b11-4b9b-b2f2-c3c0c2ab37d8" providerId="ADAL" clId="{BAA84A56-BFAE-4699-A851-810211CC5B2F}" dt="2025-02-27T06:11:47.325" v="998" actId="20577"/>
          <ac:spMkLst>
            <pc:docMk/>
            <pc:sldMk cId="3997692201" sldId="2147473560"/>
            <ac:spMk id="2" creationId="{0227273B-C0F4-172B-CEAC-665080DD0E25}"/>
          </ac:spMkLst>
        </pc:spChg>
        <pc:spChg chg="mod">
          <ac:chgData name="Nicholas Henscheid" userId="addb0a17-1b11-4b9b-b2f2-c3c0c2ab37d8" providerId="ADAL" clId="{BAA84A56-BFAE-4699-A851-810211CC5B2F}" dt="2025-02-27T05:59:54.404" v="547" actId="20577"/>
          <ac:spMkLst>
            <pc:docMk/>
            <pc:sldMk cId="3997692201" sldId="2147473560"/>
            <ac:spMk id="4" creationId="{8104382C-9915-784E-B6BF-212E4FE4C779}"/>
          </ac:spMkLst>
        </pc:spChg>
      </pc:sldChg>
      <pc:sldChg chg="modSp new mod modNotesTx">
        <pc:chgData name="Nicholas Henscheid" userId="addb0a17-1b11-4b9b-b2f2-c3c0c2ab37d8" providerId="ADAL" clId="{BAA84A56-BFAE-4699-A851-810211CC5B2F}" dt="2025-02-27T20:06:45.212" v="3160" actId="20577"/>
        <pc:sldMkLst>
          <pc:docMk/>
          <pc:sldMk cId="60034152" sldId="2147473561"/>
        </pc:sldMkLst>
        <pc:spChg chg="mod">
          <ac:chgData name="Nicholas Henscheid" userId="addb0a17-1b11-4b9b-b2f2-c3c0c2ab37d8" providerId="ADAL" clId="{BAA84A56-BFAE-4699-A851-810211CC5B2F}" dt="2025-02-27T06:11:51.776" v="999" actId="20577"/>
          <ac:spMkLst>
            <pc:docMk/>
            <pc:sldMk cId="60034152" sldId="2147473561"/>
            <ac:spMk id="2" creationId="{59ADB15B-D482-5753-A5F7-BF708768BB19}"/>
          </ac:spMkLst>
        </pc:spChg>
        <pc:spChg chg="mod">
          <ac:chgData name="Nicholas Henscheid" userId="addb0a17-1b11-4b9b-b2f2-c3c0c2ab37d8" providerId="ADAL" clId="{BAA84A56-BFAE-4699-A851-810211CC5B2F}" dt="2025-02-27T06:25:17.907" v="1912" actId="33524"/>
          <ac:spMkLst>
            <pc:docMk/>
            <pc:sldMk cId="60034152" sldId="2147473561"/>
            <ac:spMk id="4" creationId="{F2DD0F4C-784E-4DBA-F187-4152A1A92612}"/>
          </ac:spMkLst>
        </pc:spChg>
      </pc:sldChg>
      <pc:sldChg chg="modSp new mod modNotesTx">
        <pc:chgData name="Nicholas Henscheid" userId="addb0a17-1b11-4b9b-b2f2-c3c0c2ab37d8" providerId="ADAL" clId="{BAA84A56-BFAE-4699-A851-810211CC5B2F}" dt="2025-02-27T17:50:14.884" v="3070" actId="20577"/>
        <pc:sldMkLst>
          <pc:docMk/>
          <pc:sldMk cId="3015802969" sldId="2147473562"/>
        </pc:sldMkLst>
        <pc:spChg chg="mod">
          <ac:chgData name="Nicholas Henscheid" userId="addb0a17-1b11-4b9b-b2f2-c3c0c2ab37d8" providerId="ADAL" clId="{BAA84A56-BFAE-4699-A851-810211CC5B2F}" dt="2025-02-27T06:03:57.925" v="691" actId="20577"/>
          <ac:spMkLst>
            <pc:docMk/>
            <pc:sldMk cId="3015802969" sldId="2147473562"/>
            <ac:spMk id="2" creationId="{CADC6ADF-ABC9-68AC-9FA5-76856FEC1E10}"/>
          </ac:spMkLst>
        </pc:spChg>
        <pc:spChg chg="mod">
          <ac:chgData name="Nicholas Henscheid" userId="addb0a17-1b11-4b9b-b2f2-c3c0c2ab37d8" providerId="ADAL" clId="{BAA84A56-BFAE-4699-A851-810211CC5B2F}" dt="2025-02-27T06:19:36.655" v="1693" actId="20577"/>
          <ac:spMkLst>
            <pc:docMk/>
            <pc:sldMk cId="3015802969" sldId="2147473562"/>
            <ac:spMk id="4" creationId="{2D6F54D7-E683-CDB1-320D-1DFD7069481C}"/>
          </ac:spMkLst>
        </pc:spChg>
      </pc:sldChg>
      <pc:sldChg chg="modSp new mod modNotesTx">
        <pc:chgData name="Nicholas Henscheid" userId="addb0a17-1b11-4b9b-b2f2-c3c0c2ab37d8" providerId="ADAL" clId="{BAA84A56-BFAE-4699-A851-810211CC5B2F}" dt="2025-02-27T17:47:47.269" v="2903" actId="20577"/>
        <pc:sldMkLst>
          <pc:docMk/>
          <pc:sldMk cId="2789713709" sldId="2147473563"/>
        </pc:sldMkLst>
        <pc:spChg chg="mod">
          <ac:chgData name="Nicholas Henscheid" userId="addb0a17-1b11-4b9b-b2f2-c3c0c2ab37d8" providerId="ADAL" clId="{BAA84A56-BFAE-4699-A851-810211CC5B2F}" dt="2025-02-27T06:09:32.015" v="857" actId="20577"/>
          <ac:spMkLst>
            <pc:docMk/>
            <pc:sldMk cId="2789713709" sldId="2147473563"/>
            <ac:spMk id="2" creationId="{B9D77C18-24DB-D4BC-BB81-131AFB9CAFED}"/>
          </ac:spMkLst>
        </pc:spChg>
        <pc:spChg chg="mod">
          <ac:chgData name="Nicholas Henscheid" userId="addb0a17-1b11-4b9b-b2f2-c3c0c2ab37d8" providerId="ADAL" clId="{BAA84A56-BFAE-4699-A851-810211CC5B2F}" dt="2025-02-27T17:47:23.966" v="2821" actId="20577"/>
          <ac:spMkLst>
            <pc:docMk/>
            <pc:sldMk cId="2789713709" sldId="2147473563"/>
            <ac:spMk id="4" creationId="{F4DCE767-1D6A-D842-339C-B9251B2BA903}"/>
          </ac:spMkLst>
        </pc:spChg>
      </pc:sldChg>
      <pc:sldChg chg="modSp new mod">
        <pc:chgData name="Nicholas Henscheid" userId="addb0a17-1b11-4b9b-b2f2-c3c0c2ab37d8" providerId="ADAL" clId="{BAA84A56-BFAE-4699-A851-810211CC5B2F}" dt="2025-02-27T20:09:18.140" v="3286" actId="20577"/>
        <pc:sldMkLst>
          <pc:docMk/>
          <pc:sldMk cId="2458890109" sldId="2147473564"/>
        </pc:sldMkLst>
        <pc:spChg chg="mod">
          <ac:chgData name="Nicholas Henscheid" userId="addb0a17-1b11-4b9b-b2f2-c3c0c2ab37d8" providerId="ADAL" clId="{BAA84A56-BFAE-4699-A851-810211CC5B2F}" dt="2025-02-27T06:12:06.404" v="1028" actId="20577"/>
          <ac:spMkLst>
            <pc:docMk/>
            <pc:sldMk cId="2458890109" sldId="2147473564"/>
            <ac:spMk id="2" creationId="{A91D0067-8B53-0ED0-907D-68ABF7A9FF2C}"/>
          </ac:spMkLst>
        </pc:spChg>
        <pc:spChg chg="mod">
          <ac:chgData name="Nicholas Henscheid" userId="addb0a17-1b11-4b9b-b2f2-c3c0c2ab37d8" providerId="ADAL" clId="{BAA84A56-BFAE-4699-A851-810211CC5B2F}" dt="2025-02-27T20:09:18.140" v="3286" actId="20577"/>
          <ac:spMkLst>
            <pc:docMk/>
            <pc:sldMk cId="2458890109" sldId="2147473564"/>
            <ac:spMk id="4" creationId="{23A08230-1732-E20A-5E66-01127BC80FF1}"/>
          </ac:spMkLst>
        </pc:spChg>
      </pc:sldChg>
      <pc:sldChg chg="modSp new mod">
        <pc:chgData name="Nicholas Henscheid" userId="addb0a17-1b11-4b9b-b2f2-c3c0c2ab37d8" providerId="ADAL" clId="{BAA84A56-BFAE-4699-A851-810211CC5B2F}" dt="2025-02-28T22:18:18.718" v="3469" actId="20577"/>
        <pc:sldMkLst>
          <pc:docMk/>
          <pc:sldMk cId="1605375633" sldId="2147473565"/>
        </pc:sldMkLst>
        <pc:spChg chg="mod">
          <ac:chgData name="Nicholas Henscheid" userId="addb0a17-1b11-4b9b-b2f2-c3c0c2ab37d8" providerId="ADAL" clId="{BAA84A56-BFAE-4699-A851-810211CC5B2F}" dt="2025-02-27T06:21:07.263" v="1721" actId="20577"/>
          <ac:spMkLst>
            <pc:docMk/>
            <pc:sldMk cId="1605375633" sldId="2147473565"/>
            <ac:spMk id="2" creationId="{B59D143D-6F1A-8A79-AC29-1BEE99E81AB7}"/>
          </ac:spMkLst>
        </pc:spChg>
        <pc:spChg chg="mod">
          <ac:chgData name="Nicholas Henscheid" userId="addb0a17-1b11-4b9b-b2f2-c3c0c2ab37d8" providerId="ADAL" clId="{BAA84A56-BFAE-4699-A851-810211CC5B2F}" dt="2025-02-28T22:18:18.718" v="3469" actId="20577"/>
          <ac:spMkLst>
            <pc:docMk/>
            <pc:sldMk cId="1605375633" sldId="2147473565"/>
            <ac:spMk id="4" creationId="{50E73EAA-F0C7-9F8C-3F64-B031424FD002}"/>
          </ac:spMkLst>
        </pc:spChg>
      </pc:sldChg>
      <pc:sldChg chg="new del">
        <pc:chgData name="Nicholas Henscheid" userId="addb0a17-1b11-4b9b-b2f2-c3c0c2ab37d8" providerId="ADAL" clId="{BAA84A56-BFAE-4699-A851-810211CC5B2F}" dt="2025-03-01T18:52:49.896" v="3470" actId="47"/>
        <pc:sldMkLst>
          <pc:docMk/>
          <pc:sldMk cId="1947679136" sldId="2147473566"/>
        </pc:sldMkLst>
      </pc:sldChg>
      <pc:sldChg chg="addSp delSp modSp new mod">
        <pc:chgData name="Nicholas Henscheid" userId="addb0a17-1b11-4b9b-b2f2-c3c0c2ab37d8" providerId="ADAL" clId="{BAA84A56-BFAE-4699-A851-810211CC5B2F}" dt="2025-02-28T14:29:21.902" v="3408" actId="1076"/>
        <pc:sldMkLst>
          <pc:docMk/>
          <pc:sldMk cId="3600545755" sldId="2147473567"/>
        </pc:sldMkLst>
        <pc:spChg chg="mod">
          <ac:chgData name="Nicholas Henscheid" userId="addb0a17-1b11-4b9b-b2f2-c3c0c2ab37d8" providerId="ADAL" clId="{BAA84A56-BFAE-4699-A851-810211CC5B2F}" dt="2025-02-28T14:18:57.259" v="3313" actId="20577"/>
          <ac:spMkLst>
            <pc:docMk/>
            <pc:sldMk cId="3600545755" sldId="2147473567"/>
            <ac:spMk id="2" creationId="{2FFA8A43-8422-91CD-953E-F808FE234792}"/>
          </ac:spMkLst>
        </pc:spChg>
        <pc:spChg chg="del mod">
          <ac:chgData name="Nicholas Henscheid" userId="addb0a17-1b11-4b9b-b2f2-c3c0c2ab37d8" providerId="ADAL" clId="{BAA84A56-BFAE-4699-A851-810211CC5B2F}" dt="2025-02-28T14:28:17.788" v="3330" actId="22"/>
          <ac:spMkLst>
            <pc:docMk/>
            <pc:sldMk cId="3600545755" sldId="2147473567"/>
            <ac:spMk id="4" creationId="{46319E0A-012B-54FA-64A7-5242229593A1}"/>
          </ac:spMkLst>
        </pc:spChg>
        <pc:spChg chg="add mod">
          <ac:chgData name="Nicholas Henscheid" userId="addb0a17-1b11-4b9b-b2f2-c3c0c2ab37d8" providerId="ADAL" clId="{BAA84A56-BFAE-4699-A851-810211CC5B2F}" dt="2025-02-28T14:29:21.902" v="3408" actId="1076"/>
          <ac:spMkLst>
            <pc:docMk/>
            <pc:sldMk cId="3600545755" sldId="2147473567"/>
            <ac:spMk id="7" creationId="{05958830-DEBA-4E1A-056A-19ED2CC71ECA}"/>
          </ac:spMkLst>
        </pc:spChg>
        <pc:picChg chg="add mod ord">
          <ac:chgData name="Nicholas Henscheid" userId="addb0a17-1b11-4b9b-b2f2-c3c0c2ab37d8" providerId="ADAL" clId="{BAA84A56-BFAE-4699-A851-810211CC5B2F}" dt="2025-02-28T14:28:17.788" v="3330" actId="22"/>
          <ac:picMkLst>
            <pc:docMk/>
            <pc:sldMk cId="3600545755" sldId="2147473567"/>
            <ac:picMk id="6" creationId="{A1C622CB-CDBF-9C01-AF16-C59C051BDB51}"/>
          </ac:picMkLst>
        </pc:picChg>
      </pc:sldChg>
      <pc:sldChg chg="addSp delSp modSp new mod">
        <pc:chgData name="Nicholas Henscheid" userId="addb0a17-1b11-4b9b-b2f2-c3c0c2ab37d8" providerId="ADAL" clId="{BAA84A56-BFAE-4699-A851-810211CC5B2F}" dt="2025-02-28T14:33:06.676" v="3442" actId="20577"/>
        <pc:sldMkLst>
          <pc:docMk/>
          <pc:sldMk cId="2704902341" sldId="2147473568"/>
        </pc:sldMkLst>
        <pc:spChg chg="mod">
          <ac:chgData name="Nicholas Henscheid" userId="addb0a17-1b11-4b9b-b2f2-c3c0c2ab37d8" providerId="ADAL" clId="{BAA84A56-BFAE-4699-A851-810211CC5B2F}" dt="2025-02-28T14:33:06.676" v="3442" actId="20577"/>
          <ac:spMkLst>
            <pc:docMk/>
            <pc:sldMk cId="2704902341" sldId="2147473568"/>
            <ac:spMk id="2" creationId="{DA4E1E2E-6900-168A-3D71-B8BA07E1F1EC}"/>
          </ac:spMkLst>
        </pc:spChg>
        <pc:spChg chg="del">
          <ac:chgData name="Nicholas Henscheid" userId="addb0a17-1b11-4b9b-b2f2-c3c0c2ab37d8" providerId="ADAL" clId="{BAA84A56-BFAE-4699-A851-810211CC5B2F}" dt="2025-02-28T14:31:40.897" v="3415" actId="478"/>
          <ac:spMkLst>
            <pc:docMk/>
            <pc:sldMk cId="2704902341" sldId="2147473568"/>
            <ac:spMk id="4" creationId="{438F27FA-E987-BC30-6274-80F8B52CE578}"/>
          </ac:spMkLst>
        </pc:spChg>
        <pc:picChg chg="add mod">
          <ac:chgData name="Nicholas Henscheid" userId="addb0a17-1b11-4b9b-b2f2-c3c0c2ab37d8" providerId="ADAL" clId="{BAA84A56-BFAE-4699-A851-810211CC5B2F}" dt="2025-02-28T14:31:48.808" v="3418" actId="1076"/>
          <ac:picMkLst>
            <pc:docMk/>
            <pc:sldMk cId="2704902341" sldId="2147473568"/>
            <ac:picMk id="6" creationId="{7AAD41E1-CD0F-3C5A-218E-7096387DBAF7}"/>
          </ac:picMkLst>
        </pc:picChg>
        <pc:picChg chg="add mod">
          <ac:chgData name="Nicholas Henscheid" userId="addb0a17-1b11-4b9b-b2f2-c3c0c2ab37d8" providerId="ADAL" clId="{BAA84A56-BFAE-4699-A851-810211CC5B2F}" dt="2025-02-28T14:32:55.911" v="3423" actId="962"/>
          <ac:picMkLst>
            <pc:docMk/>
            <pc:sldMk cId="2704902341" sldId="2147473568"/>
            <ac:picMk id="8" creationId="{5DB8B067-D5C1-CFC7-F2D4-DDDC1C7C0808}"/>
          </ac:picMkLst>
        </pc:picChg>
      </pc:sldChg>
      <pc:sldChg chg="new del">
        <pc:chgData name="Nicholas Henscheid" userId="addb0a17-1b11-4b9b-b2f2-c3c0c2ab37d8" providerId="ADAL" clId="{BAA84A56-BFAE-4699-A851-810211CC5B2F}" dt="2025-03-01T18:53:18.635" v="3485" actId="47"/>
        <pc:sldMkLst>
          <pc:docMk/>
          <pc:sldMk cId="1712226741" sldId="2147473569"/>
        </pc:sldMkLst>
      </pc:sldChg>
      <pc:sldChg chg="new del">
        <pc:chgData name="Nicholas Henscheid" userId="addb0a17-1b11-4b9b-b2f2-c3c0c2ab37d8" providerId="ADAL" clId="{BAA84A56-BFAE-4699-A851-810211CC5B2F}" dt="2025-03-01T18:53:17.376" v="3484" actId="47"/>
        <pc:sldMkLst>
          <pc:docMk/>
          <pc:sldMk cId="814974561" sldId="2147473570"/>
        </pc:sldMkLst>
      </pc:sldChg>
      <pc:sldChg chg="modSp new mod">
        <pc:chgData name="Nicholas Henscheid" userId="addb0a17-1b11-4b9b-b2f2-c3c0c2ab37d8" providerId="ADAL" clId="{BAA84A56-BFAE-4699-A851-810211CC5B2F}" dt="2025-03-01T18:53:00.676" v="3483" actId="20577"/>
        <pc:sldMkLst>
          <pc:docMk/>
          <pc:sldMk cId="3895370706" sldId="2147473571"/>
        </pc:sldMkLst>
        <pc:spChg chg="mod">
          <ac:chgData name="Nicholas Henscheid" userId="addb0a17-1b11-4b9b-b2f2-c3c0c2ab37d8" providerId="ADAL" clId="{BAA84A56-BFAE-4699-A851-810211CC5B2F}" dt="2025-03-01T18:53:00.676" v="3483" actId="20577"/>
          <ac:spMkLst>
            <pc:docMk/>
            <pc:sldMk cId="3895370706" sldId="2147473571"/>
            <ac:spMk id="2" creationId="{CE796222-5107-561D-ABDE-D3186D00574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EEBE22-E0F1-4EAA-82BB-B12B110BFB6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DC3B92-537E-49F1-AC9A-30BE9B7D55F2}">
      <dgm:prSet phldrT="[Text]"/>
      <dgm:spPr/>
      <dgm:t>
        <a:bodyPr/>
        <a:lstStyle/>
        <a:p>
          <a:r>
            <a:rPr lang="en-US" dirty="0"/>
            <a:t>Disease </a:t>
          </a:r>
        </a:p>
      </dgm:t>
    </dgm:pt>
    <dgm:pt modelId="{5935C213-A93A-492A-B188-B7070F381447}" type="parTrans" cxnId="{79A9C6A4-C8F5-443F-89A1-9923C0ACA852}">
      <dgm:prSet/>
      <dgm:spPr/>
      <dgm:t>
        <a:bodyPr/>
        <a:lstStyle/>
        <a:p>
          <a:endParaRPr lang="en-US"/>
        </a:p>
      </dgm:t>
    </dgm:pt>
    <dgm:pt modelId="{9A678669-DBE9-4CE6-8B59-4BEF35442A97}" type="sibTrans" cxnId="{79A9C6A4-C8F5-443F-89A1-9923C0ACA852}">
      <dgm:prSet/>
      <dgm:spPr/>
      <dgm:t>
        <a:bodyPr/>
        <a:lstStyle/>
        <a:p>
          <a:endParaRPr lang="en-US"/>
        </a:p>
      </dgm:t>
    </dgm:pt>
    <dgm:pt modelId="{95B06198-5B11-4A57-B294-8C556DAA90B8}">
      <dgm:prSet phldrT="[Text]"/>
      <dgm:spPr/>
      <dgm:t>
        <a:bodyPr/>
        <a:lstStyle/>
        <a:p>
          <a:r>
            <a:rPr lang="en-US" dirty="0"/>
            <a:t>Disease progression</a:t>
          </a:r>
        </a:p>
      </dgm:t>
    </dgm:pt>
    <dgm:pt modelId="{CB7B1C98-22F4-4C53-9AC6-7C5D49238F6F}" type="parTrans" cxnId="{97E3D64B-2F4B-4A4A-AA81-485BB99CCBCD}">
      <dgm:prSet/>
      <dgm:spPr/>
      <dgm:t>
        <a:bodyPr/>
        <a:lstStyle/>
        <a:p>
          <a:endParaRPr lang="en-US"/>
        </a:p>
      </dgm:t>
    </dgm:pt>
    <dgm:pt modelId="{7CEEAE74-1023-44BC-8240-856935BC2B0C}" type="sibTrans" cxnId="{97E3D64B-2F4B-4A4A-AA81-485BB99CCBCD}">
      <dgm:prSet/>
      <dgm:spPr/>
      <dgm:t>
        <a:bodyPr/>
        <a:lstStyle/>
        <a:p>
          <a:endParaRPr lang="en-US"/>
        </a:p>
      </dgm:t>
    </dgm:pt>
    <dgm:pt modelId="{31C88BD8-664B-4E36-A531-ACE08620A872}">
      <dgm:prSet phldrT="[Text]"/>
      <dgm:spPr/>
      <dgm:t>
        <a:bodyPr/>
        <a:lstStyle/>
        <a:p>
          <a:r>
            <a:rPr lang="en-US" dirty="0"/>
            <a:t>Time-to-event</a:t>
          </a:r>
        </a:p>
      </dgm:t>
    </dgm:pt>
    <dgm:pt modelId="{C28BF17B-FD10-4BC3-8250-6027ABAD415F}" type="parTrans" cxnId="{6FFB7092-219B-4B32-AD3C-DAE183E56956}">
      <dgm:prSet/>
      <dgm:spPr/>
      <dgm:t>
        <a:bodyPr/>
        <a:lstStyle/>
        <a:p>
          <a:endParaRPr lang="en-US"/>
        </a:p>
      </dgm:t>
    </dgm:pt>
    <dgm:pt modelId="{20C07D81-D12A-445A-B385-068CC4AC8B64}" type="sibTrans" cxnId="{6FFB7092-219B-4B32-AD3C-DAE183E56956}">
      <dgm:prSet/>
      <dgm:spPr/>
      <dgm:t>
        <a:bodyPr/>
        <a:lstStyle/>
        <a:p>
          <a:endParaRPr lang="en-US"/>
        </a:p>
      </dgm:t>
    </dgm:pt>
    <dgm:pt modelId="{96701CE7-189F-49B5-A376-4476C0C3DC24}">
      <dgm:prSet phldrT="[Text]"/>
      <dgm:spPr/>
      <dgm:t>
        <a:bodyPr/>
        <a:lstStyle/>
        <a:p>
          <a:r>
            <a:rPr lang="en-US" dirty="0"/>
            <a:t>Drug</a:t>
          </a:r>
        </a:p>
      </dgm:t>
    </dgm:pt>
    <dgm:pt modelId="{8D502666-D152-4627-A3D8-54C26FAA4F5B}" type="parTrans" cxnId="{820A1BA7-5A9F-47D2-9001-6F8603019332}">
      <dgm:prSet/>
      <dgm:spPr/>
      <dgm:t>
        <a:bodyPr/>
        <a:lstStyle/>
        <a:p>
          <a:endParaRPr lang="en-US"/>
        </a:p>
      </dgm:t>
    </dgm:pt>
    <dgm:pt modelId="{2667CD19-267D-416D-A6E0-BA27A5E5A4E4}" type="sibTrans" cxnId="{820A1BA7-5A9F-47D2-9001-6F8603019332}">
      <dgm:prSet/>
      <dgm:spPr/>
      <dgm:t>
        <a:bodyPr/>
        <a:lstStyle/>
        <a:p>
          <a:endParaRPr lang="en-US"/>
        </a:p>
      </dgm:t>
    </dgm:pt>
    <dgm:pt modelId="{25FAD0D8-B9CC-4109-AAF2-3E7905DC9351}">
      <dgm:prSet phldrT="[Text]"/>
      <dgm:spPr/>
      <dgm:t>
        <a:bodyPr/>
        <a:lstStyle/>
        <a:p>
          <a:r>
            <a:rPr lang="en-US" dirty="0"/>
            <a:t>PK/PD, PBPK, ER</a:t>
          </a:r>
        </a:p>
      </dgm:t>
    </dgm:pt>
    <dgm:pt modelId="{261C597B-031C-40C7-8DD9-EAB9F6A4A45F}" type="parTrans" cxnId="{C965F017-7B29-4FBD-8DDD-541DAD6522B8}">
      <dgm:prSet/>
      <dgm:spPr/>
      <dgm:t>
        <a:bodyPr/>
        <a:lstStyle/>
        <a:p>
          <a:endParaRPr lang="en-US"/>
        </a:p>
      </dgm:t>
    </dgm:pt>
    <dgm:pt modelId="{866AA8B4-35E3-4111-8A2E-9D42E2675A27}" type="sibTrans" cxnId="{C965F017-7B29-4FBD-8DDD-541DAD6522B8}">
      <dgm:prSet/>
      <dgm:spPr/>
      <dgm:t>
        <a:bodyPr/>
        <a:lstStyle/>
        <a:p>
          <a:endParaRPr lang="en-US"/>
        </a:p>
      </dgm:t>
    </dgm:pt>
    <dgm:pt modelId="{23B7DA88-CBB2-4847-B26C-C768ECDBBB8B}">
      <dgm:prSet phldrT="[Text]"/>
      <dgm:spPr/>
      <dgm:t>
        <a:bodyPr/>
        <a:lstStyle/>
        <a:p>
          <a:r>
            <a:rPr lang="en-US" dirty="0"/>
            <a:t>QSP</a:t>
          </a:r>
        </a:p>
      </dgm:t>
    </dgm:pt>
    <dgm:pt modelId="{FA1E782F-B7F9-48B9-A0D8-57FA3F2883B7}" type="parTrans" cxnId="{0174336F-C78C-4931-8E6B-AE9787830A07}">
      <dgm:prSet/>
      <dgm:spPr/>
      <dgm:t>
        <a:bodyPr/>
        <a:lstStyle/>
        <a:p>
          <a:endParaRPr lang="en-US"/>
        </a:p>
      </dgm:t>
    </dgm:pt>
    <dgm:pt modelId="{66336C5B-585F-4505-8646-650E0393EAA6}" type="sibTrans" cxnId="{0174336F-C78C-4931-8E6B-AE9787830A07}">
      <dgm:prSet/>
      <dgm:spPr/>
      <dgm:t>
        <a:bodyPr/>
        <a:lstStyle/>
        <a:p>
          <a:endParaRPr lang="en-US"/>
        </a:p>
      </dgm:t>
    </dgm:pt>
    <dgm:pt modelId="{212BF423-649C-4559-B60E-B3F800A08C8B}">
      <dgm:prSet phldrT="[Text]"/>
      <dgm:spPr/>
      <dgm:t>
        <a:bodyPr/>
        <a:lstStyle/>
        <a:p>
          <a:r>
            <a:rPr lang="en-US" dirty="0"/>
            <a:t>Trial</a:t>
          </a:r>
        </a:p>
      </dgm:t>
    </dgm:pt>
    <dgm:pt modelId="{027BB40A-1D16-4520-B5EF-243822D79588}" type="parTrans" cxnId="{880E6B2C-0CC3-46B0-9968-63A3DC41DBB6}">
      <dgm:prSet/>
      <dgm:spPr/>
      <dgm:t>
        <a:bodyPr/>
        <a:lstStyle/>
        <a:p>
          <a:endParaRPr lang="en-US"/>
        </a:p>
      </dgm:t>
    </dgm:pt>
    <dgm:pt modelId="{B24CFBEE-8606-4714-92C8-F93DA6403B95}" type="sibTrans" cxnId="{880E6B2C-0CC3-46B0-9968-63A3DC41DBB6}">
      <dgm:prSet/>
      <dgm:spPr/>
      <dgm:t>
        <a:bodyPr/>
        <a:lstStyle/>
        <a:p>
          <a:endParaRPr lang="en-US"/>
        </a:p>
      </dgm:t>
    </dgm:pt>
    <dgm:pt modelId="{AAAB5741-39E6-488B-83C2-C5D5582B750F}">
      <dgm:prSet phldrT="[Text]"/>
      <dgm:spPr/>
      <dgm:t>
        <a:bodyPr/>
        <a:lstStyle/>
        <a:p>
          <a:r>
            <a:rPr lang="en-US" dirty="0"/>
            <a:t>CTE, CTS</a:t>
          </a:r>
        </a:p>
      </dgm:t>
    </dgm:pt>
    <dgm:pt modelId="{587D1337-7D79-4852-B06F-6D55AE04CD30}" type="parTrans" cxnId="{E6B8E5D5-98D4-48EF-9261-B4DE8D640738}">
      <dgm:prSet/>
      <dgm:spPr/>
      <dgm:t>
        <a:bodyPr/>
        <a:lstStyle/>
        <a:p>
          <a:endParaRPr lang="en-US"/>
        </a:p>
      </dgm:t>
    </dgm:pt>
    <dgm:pt modelId="{16168402-5683-4B75-A67E-C7D2C7F213CB}" type="sibTrans" cxnId="{E6B8E5D5-98D4-48EF-9261-B4DE8D640738}">
      <dgm:prSet/>
      <dgm:spPr/>
      <dgm:t>
        <a:bodyPr/>
        <a:lstStyle/>
        <a:p>
          <a:endParaRPr lang="en-US"/>
        </a:p>
      </dgm:t>
    </dgm:pt>
    <dgm:pt modelId="{0864024A-0781-45D1-BFFC-AA46E3EBC18D}">
      <dgm:prSet phldrT="[Text]"/>
      <dgm:spPr/>
      <dgm:t>
        <a:bodyPr/>
        <a:lstStyle/>
        <a:p>
          <a:r>
            <a:rPr lang="en-US" dirty="0"/>
            <a:t>Novel designs (platform, adaptive, etc.) </a:t>
          </a:r>
        </a:p>
      </dgm:t>
    </dgm:pt>
    <dgm:pt modelId="{3469B007-9CFE-4EFD-A9FA-47F28DB7F60A}" type="parTrans" cxnId="{9E52151E-547C-461B-9F70-F851B3448A05}">
      <dgm:prSet/>
      <dgm:spPr/>
      <dgm:t>
        <a:bodyPr/>
        <a:lstStyle/>
        <a:p>
          <a:endParaRPr lang="en-US"/>
        </a:p>
      </dgm:t>
    </dgm:pt>
    <dgm:pt modelId="{ECCBD205-12E1-4AB6-A36D-79EE5A8257BC}" type="sibTrans" cxnId="{9E52151E-547C-461B-9F70-F851B3448A05}">
      <dgm:prSet/>
      <dgm:spPr/>
      <dgm:t>
        <a:bodyPr/>
        <a:lstStyle/>
        <a:p>
          <a:endParaRPr lang="en-US"/>
        </a:p>
      </dgm:t>
    </dgm:pt>
    <dgm:pt modelId="{C34B0A00-D046-4D53-A045-BA5D6F129EDA}">
      <dgm:prSet phldrT="[Text]"/>
      <dgm:spPr/>
      <dgm:t>
        <a:bodyPr/>
        <a:lstStyle/>
        <a:p>
          <a:r>
            <a:rPr lang="en-US" dirty="0"/>
            <a:t>Biomarkers, COAs, etc.</a:t>
          </a:r>
        </a:p>
      </dgm:t>
    </dgm:pt>
    <dgm:pt modelId="{935DBD01-2624-4336-97B1-4EEB8C3E74ED}" type="parTrans" cxnId="{4E463CB3-7D58-4BEB-A123-BA95DB3862A7}">
      <dgm:prSet/>
      <dgm:spPr/>
      <dgm:t>
        <a:bodyPr/>
        <a:lstStyle/>
        <a:p>
          <a:endParaRPr lang="en-US"/>
        </a:p>
      </dgm:t>
    </dgm:pt>
    <dgm:pt modelId="{B7E03D73-9875-4501-90E3-D3D277DDA624}" type="sibTrans" cxnId="{4E463CB3-7D58-4BEB-A123-BA95DB3862A7}">
      <dgm:prSet/>
      <dgm:spPr/>
      <dgm:t>
        <a:bodyPr/>
        <a:lstStyle/>
        <a:p>
          <a:endParaRPr lang="en-US"/>
        </a:p>
      </dgm:t>
    </dgm:pt>
    <dgm:pt modelId="{0A5815B0-B196-4C55-A8A5-9FA6C4402371}">
      <dgm:prSet phldrT="[Text]"/>
      <dgm:spPr/>
      <dgm:t>
        <a:bodyPr/>
        <a:lstStyle/>
        <a:p>
          <a:r>
            <a:rPr lang="en-US" dirty="0"/>
            <a:t>Precision dosing</a:t>
          </a:r>
        </a:p>
      </dgm:t>
    </dgm:pt>
    <dgm:pt modelId="{3177F92F-EF87-4008-9646-822BB889542D}" type="parTrans" cxnId="{3585BFCA-20F9-4A11-AA73-49441BA011AE}">
      <dgm:prSet/>
      <dgm:spPr/>
      <dgm:t>
        <a:bodyPr/>
        <a:lstStyle/>
        <a:p>
          <a:endParaRPr lang="en-US"/>
        </a:p>
      </dgm:t>
    </dgm:pt>
    <dgm:pt modelId="{51977F8E-7718-42B7-9CC1-22EFDADC26FE}" type="sibTrans" cxnId="{3585BFCA-20F9-4A11-AA73-49441BA011AE}">
      <dgm:prSet/>
      <dgm:spPr/>
      <dgm:t>
        <a:bodyPr/>
        <a:lstStyle/>
        <a:p>
          <a:endParaRPr lang="en-US"/>
        </a:p>
      </dgm:t>
    </dgm:pt>
    <dgm:pt modelId="{BF467F61-E1CC-45CA-89EF-10838AE9B707}" type="pres">
      <dgm:prSet presAssocID="{50EEBE22-E0F1-4EAA-82BB-B12B110BFB69}" presName="Name0" presStyleCnt="0">
        <dgm:presLayoutVars>
          <dgm:dir/>
          <dgm:animLvl val="lvl"/>
          <dgm:resizeHandles val="exact"/>
        </dgm:presLayoutVars>
      </dgm:prSet>
      <dgm:spPr/>
    </dgm:pt>
    <dgm:pt modelId="{ECC23487-0D32-4E87-B9DB-A4467B34AD15}" type="pres">
      <dgm:prSet presAssocID="{D4DC3B92-537E-49F1-AC9A-30BE9B7D55F2}" presName="composite" presStyleCnt="0"/>
      <dgm:spPr/>
    </dgm:pt>
    <dgm:pt modelId="{103B1174-1695-4599-A0AA-D285E6E66727}" type="pres">
      <dgm:prSet presAssocID="{D4DC3B92-537E-49F1-AC9A-30BE9B7D55F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F8ACDB8-95B2-4ADD-86C1-121683EFD87A}" type="pres">
      <dgm:prSet presAssocID="{D4DC3B92-537E-49F1-AC9A-30BE9B7D55F2}" presName="desTx" presStyleLbl="alignAccFollowNode1" presStyleIdx="0" presStyleCnt="3">
        <dgm:presLayoutVars>
          <dgm:bulletEnabled val="1"/>
        </dgm:presLayoutVars>
      </dgm:prSet>
      <dgm:spPr/>
    </dgm:pt>
    <dgm:pt modelId="{18B7D82F-28B9-494D-A7A2-3FFBC85EC108}" type="pres">
      <dgm:prSet presAssocID="{9A678669-DBE9-4CE6-8B59-4BEF35442A97}" presName="space" presStyleCnt="0"/>
      <dgm:spPr/>
    </dgm:pt>
    <dgm:pt modelId="{D8C445CD-EE99-4E98-A3CE-311A41B4560A}" type="pres">
      <dgm:prSet presAssocID="{96701CE7-189F-49B5-A376-4476C0C3DC24}" presName="composite" presStyleCnt="0"/>
      <dgm:spPr/>
    </dgm:pt>
    <dgm:pt modelId="{887BABC9-D9EA-4428-842D-650183545655}" type="pres">
      <dgm:prSet presAssocID="{96701CE7-189F-49B5-A376-4476C0C3DC2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0DDCA6D-CC24-491B-AB9C-8DB0EA5C9139}" type="pres">
      <dgm:prSet presAssocID="{96701CE7-189F-49B5-A376-4476C0C3DC24}" presName="desTx" presStyleLbl="alignAccFollowNode1" presStyleIdx="1" presStyleCnt="3">
        <dgm:presLayoutVars>
          <dgm:bulletEnabled val="1"/>
        </dgm:presLayoutVars>
      </dgm:prSet>
      <dgm:spPr/>
    </dgm:pt>
    <dgm:pt modelId="{9012236E-390E-4F26-AF2E-7793C99BED60}" type="pres">
      <dgm:prSet presAssocID="{2667CD19-267D-416D-A6E0-BA27A5E5A4E4}" presName="space" presStyleCnt="0"/>
      <dgm:spPr/>
    </dgm:pt>
    <dgm:pt modelId="{337869D2-839A-468B-A43B-9C54B8B6E391}" type="pres">
      <dgm:prSet presAssocID="{212BF423-649C-4559-B60E-B3F800A08C8B}" presName="composite" presStyleCnt="0"/>
      <dgm:spPr/>
    </dgm:pt>
    <dgm:pt modelId="{77A2C6A6-82B1-4EC9-B67F-A27549C5B018}" type="pres">
      <dgm:prSet presAssocID="{212BF423-649C-4559-B60E-B3F800A08C8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3AE9918-617D-477D-95A9-5852F480FD54}" type="pres">
      <dgm:prSet presAssocID="{212BF423-649C-4559-B60E-B3F800A08C8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965F017-7B29-4FBD-8DDD-541DAD6522B8}" srcId="{96701CE7-189F-49B5-A376-4476C0C3DC24}" destId="{25FAD0D8-B9CC-4109-AAF2-3E7905DC9351}" srcOrd="0" destOrd="0" parTransId="{261C597B-031C-40C7-8DD9-EAB9F6A4A45F}" sibTransId="{866AA8B4-35E3-4111-8A2E-9D42E2675A27}"/>
    <dgm:cxn modelId="{C367F119-B63C-4ACF-8FCE-9C0DD741D9A7}" type="presOf" srcId="{D4DC3B92-537E-49F1-AC9A-30BE9B7D55F2}" destId="{103B1174-1695-4599-A0AA-D285E6E66727}" srcOrd="0" destOrd="0" presId="urn:microsoft.com/office/officeart/2005/8/layout/hList1"/>
    <dgm:cxn modelId="{9E52151E-547C-461B-9F70-F851B3448A05}" srcId="{212BF423-649C-4559-B60E-B3F800A08C8B}" destId="{0864024A-0781-45D1-BFFC-AA46E3EBC18D}" srcOrd="1" destOrd="0" parTransId="{3469B007-9CFE-4EFD-A9FA-47F28DB7F60A}" sibTransId="{ECCBD205-12E1-4AB6-A36D-79EE5A8257BC}"/>
    <dgm:cxn modelId="{880E6B2C-0CC3-46B0-9968-63A3DC41DBB6}" srcId="{50EEBE22-E0F1-4EAA-82BB-B12B110BFB69}" destId="{212BF423-649C-4559-B60E-B3F800A08C8B}" srcOrd="2" destOrd="0" parTransId="{027BB40A-1D16-4520-B5EF-243822D79588}" sibTransId="{B24CFBEE-8606-4714-92C8-F93DA6403B95}"/>
    <dgm:cxn modelId="{AB11EF5B-DF88-42A0-8369-94045B06F629}" type="presOf" srcId="{C34B0A00-D046-4D53-A045-BA5D6F129EDA}" destId="{4F8ACDB8-95B2-4ADD-86C1-121683EFD87A}" srcOrd="0" destOrd="2" presId="urn:microsoft.com/office/officeart/2005/8/layout/hList1"/>
    <dgm:cxn modelId="{3689EF45-A054-410E-B937-2D48EF32DCE1}" type="presOf" srcId="{95B06198-5B11-4A57-B294-8C556DAA90B8}" destId="{4F8ACDB8-95B2-4ADD-86C1-121683EFD87A}" srcOrd="0" destOrd="0" presId="urn:microsoft.com/office/officeart/2005/8/layout/hList1"/>
    <dgm:cxn modelId="{A93E5A69-A9F1-47F0-A171-3BA557E38B51}" type="presOf" srcId="{212BF423-649C-4559-B60E-B3F800A08C8B}" destId="{77A2C6A6-82B1-4EC9-B67F-A27549C5B018}" srcOrd="0" destOrd="0" presId="urn:microsoft.com/office/officeart/2005/8/layout/hList1"/>
    <dgm:cxn modelId="{33CA886A-306F-4F39-A557-68FCB77699B1}" type="presOf" srcId="{31C88BD8-664B-4E36-A531-ACE08620A872}" destId="{4F8ACDB8-95B2-4ADD-86C1-121683EFD87A}" srcOrd="0" destOrd="1" presId="urn:microsoft.com/office/officeart/2005/8/layout/hList1"/>
    <dgm:cxn modelId="{97E3D64B-2F4B-4A4A-AA81-485BB99CCBCD}" srcId="{D4DC3B92-537E-49F1-AC9A-30BE9B7D55F2}" destId="{95B06198-5B11-4A57-B294-8C556DAA90B8}" srcOrd="0" destOrd="0" parTransId="{CB7B1C98-22F4-4C53-9AC6-7C5D49238F6F}" sibTransId="{7CEEAE74-1023-44BC-8240-856935BC2B0C}"/>
    <dgm:cxn modelId="{0174336F-C78C-4931-8E6B-AE9787830A07}" srcId="{96701CE7-189F-49B5-A376-4476C0C3DC24}" destId="{23B7DA88-CBB2-4847-B26C-C768ECDBBB8B}" srcOrd="1" destOrd="0" parTransId="{FA1E782F-B7F9-48B9-A0D8-57FA3F2883B7}" sibTransId="{66336C5B-585F-4505-8646-650E0393EAA6}"/>
    <dgm:cxn modelId="{149C057C-63ED-45D7-A888-19B48F178924}" type="presOf" srcId="{AAAB5741-39E6-488B-83C2-C5D5582B750F}" destId="{C3AE9918-617D-477D-95A9-5852F480FD54}" srcOrd="0" destOrd="0" presId="urn:microsoft.com/office/officeart/2005/8/layout/hList1"/>
    <dgm:cxn modelId="{1222ED80-CF2E-49D1-B4EA-D78476BC7DFE}" type="presOf" srcId="{25FAD0D8-B9CC-4109-AAF2-3E7905DC9351}" destId="{B0DDCA6D-CC24-491B-AB9C-8DB0EA5C9139}" srcOrd="0" destOrd="0" presId="urn:microsoft.com/office/officeart/2005/8/layout/hList1"/>
    <dgm:cxn modelId="{A5CB1985-8726-4F1E-A585-B7539A99212C}" type="presOf" srcId="{0864024A-0781-45D1-BFFC-AA46E3EBC18D}" destId="{C3AE9918-617D-477D-95A9-5852F480FD54}" srcOrd="0" destOrd="1" presId="urn:microsoft.com/office/officeart/2005/8/layout/hList1"/>
    <dgm:cxn modelId="{6FFB7092-219B-4B32-AD3C-DAE183E56956}" srcId="{D4DC3B92-537E-49F1-AC9A-30BE9B7D55F2}" destId="{31C88BD8-664B-4E36-A531-ACE08620A872}" srcOrd="1" destOrd="0" parTransId="{C28BF17B-FD10-4BC3-8250-6027ABAD415F}" sibTransId="{20C07D81-D12A-445A-B385-068CC4AC8B64}"/>
    <dgm:cxn modelId="{79A9C6A4-C8F5-443F-89A1-9923C0ACA852}" srcId="{50EEBE22-E0F1-4EAA-82BB-B12B110BFB69}" destId="{D4DC3B92-537E-49F1-AC9A-30BE9B7D55F2}" srcOrd="0" destOrd="0" parTransId="{5935C213-A93A-492A-B188-B7070F381447}" sibTransId="{9A678669-DBE9-4CE6-8B59-4BEF35442A97}"/>
    <dgm:cxn modelId="{820A1BA7-5A9F-47D2-9001-6F8603019332}" srcId="{50EEBE22-E0F1-4EAA-82BB-B12B110BFB69}" destId="{96701CE7-189F-49B5-A376-4476C0C3DC24}" srcOrd="1" destOrd="0" parTransId="{8D502666-D152-4627-A3D8-54C26FAA4F5B}" sibTransId="{2667CD19-267D-416D-A6E0-BA27A5E5A4E4}"/>
    <dgm:cxn modelId="{4E463CB3-7D58-4BEB-A123-BA95DB3862A7}" srcId="{D4DC3B92-537E-49F1-AC9A-30BE9B7D55F2}" destId="{C34B0A00-D046-4D53-A045-BA5D6F129EDA}" srcOrd="2" destOrd="0" parTransId="{935DBD01-2624-4336-97B1-4EEB8C3E74ED}" sibTransId="{B7E03D73-9875-4501-90E3-D3D277DDA624}"/>
    <dgm:cxn modelId="{3585BFCA-20F9-4A11-AA73-49441BA011AE}" srcId="{96701CE7-189F-49B5-A376-4476C0C3DC24}" destId="{0A5815B0-B196-4C55-A8A5-9FA6C4402371}" srcOrd="2" destOrd="0" parTransId="{3177F92F-EF87-4008-9646-822BB889542D}" sibTransId="{51977F8E-7718-42B7-9CC1-22EFDADC26FE}"/>
    <dgm:cxn modelId="{9E438ACE-9A43-4EDF-ACED-9144890F6631}" type="presOf" srcId="{0A5815B0-B196-4C55-A8A5-9FA6C4402371}" destId="{B0DDCA6D-CC24-491B-AB9C-8DB0EA5C9139}" srcOrd="0" destOrd="2" presId="urn:microsoft.com/office/officeart/2005/8/layout/hList1"/>
    <dgm:cxn modelId="{DB6158D0-468D-4CA1-8A04-68783959A02D}" type="presOf" srcId="{96701CE7-189F-49B5-A376-4476C0C3DC24}" destId="{887BABC9-D9EA-4428-842D-650183545655}" srcOrd="0" destOrd="0" presId="urn:microsoft.com/office/officeart/2005/8/layout/hList1"/>
    <dgm:cxn modelId="{E6B8E5D5-98D4-48EF-9261-B4DE8D640738}" srcId="{212BF423-649C-4559-B60E-B3F800A08C8B}" destId="{AAAB5741-39E6-488B-83C2-C5D5582B750F}" srcOrd="0" destOrd="0" parTransId="{587D1337-7D79-4852-B06F-6D55AE04CD30}" sibTransId="{16168402-5683-4B75-A67E-C7D2C7F213CB}"/>
    <dgm:cxn modelId="{28F7CAD9-3560-4EFF-8290-77EA1EACA41E}" type="presOf" srcId="{50EEBE22-E0F1-4EAA-82BB-B12B110BFB69}" destId="{BF467F61-E1CC-45CA-89EF-10838AE9B707}" srcOrd="0" destOrd="0" presId="urn:microsoft.com/office/officeart/2005/8/layout/hList1"/>
    <dgm:cxn modelId="{2DB815F9-2A6F-4518-8DD6-53477E5DA5F4}" type="presOf" srcId="{23B7DA88-CBB2-4847-B26C-C768ECDBBB8B}" destId="{B0DDCA6D-CC24-491B-AB9C-8DB0EA5C9139}" srcOrd="0" destOrd="1" presId="urn:microsoft.com/office/officeart/2005/8/layout/hList1"/>
    <dgm:cxn modelId="{B0AF1D72-8397-4003-B116-396B39774B7D}" type="presParOf" srcId="{BF467F61-E1CC-45CA-89EF-10838AE9B707}" destId="{ECC23487-0D32-4E87-B9DB-A4467B34AD15}" srcOrd="0" destOrd="0" presId="urn:microsoft.com/office/officeart/2005/8/layout/hList1"/>
    <dgm:cxn modelId="{EE6D597A-6974-4E53-9B85-476DEE7E5FF6}" type="presParOf" srcId="{ECC23487-0D32-4E87-B9DB-A4467B34AD15}" destId="{103B1174-1695-4599-A0AA-D285E6E66727}" srcOrd="0" destOrd="0" presId="urn:microsoft.com/office/officeart/2005/8/layout/hList1"/>
    <dgm:cxn modelId="{FC883073-4279-488A-9CD0-7BC0B8086123}" type="presParOf" srcId="{ECC23487-0D32-4E87-B9DB-A4467B34AD15}" destId="{4F8ACDB8-95B2-4ADD-86C1-121683EFD87A}" srcOrd="1" destOrd="0" presId="urn:microsoft.com/office/officeart/2005/8/layout/hList1"/>
    <dgm:cxn modelId="{AFB68A97-19B5-4D53-B7D1-CF317551FEF7}" type="presParOf" srcId="{BF467F61-E1CC-45CA-89EF-10838AE9B707}" destId="{18B7D82F-28B9-494D-A7A2-3FFBC85EC108}" srcOrd="1" destOrd="0" presId="urn:microsoft.com/office/officeart/2005/8/layout/hList1"/>
    <dgm:cxn modelId="{F4597FA7-4930-4BCD-AB3F-56DC74CCE144}" type="presParOf" srcId="{BF467F61-E1CC-45CA-89EF-10838AE9B707}" destId="{D8C445CD-EE99-4E98-A3CE-311A41B4560A}" srcOrd="2" destOrd="0" presId="urn:microsoft.com/office/officeart/2005/8/layout/hList1"/>
    <dgm:cxn modelId="{702D6DDA-447A-40BD-AF35-D2B0941ABCA3}" type="presParOf" srcId="{D8C445CD-EE99-4E98-A3CE-311A41B4560A}" destId="{887BABC9-D9EA-4428-842D-650183545655}" srcOrd="0" destOrd="0" presId="urn:microsoft.com/office/officeart/2005/8/layout/hList1"/>
    <dgm:cxn modelId="{F7BA3928-F08F-4467-8EDB-85FB5BF00445}" type="presParOf" srcId="{D8C445CD-EE99-4E98-A3CE-311A41B4560A}" destId="{B0DDCA6D-CC24-491B-AB9C-8DB0EA5C9139}" srcOrd="1" destOrd="0" presId="urn:microsoft.com/office/officeart/2005/8/layout/hList1"/>
    <dgm:cxn modelId="{143B5C6F-BF7E-4BF6-BFC1-9195B38D3232}" type="presParOf" srcId="{BF467F61-E1CC-45CA-89EF-10838AE9B707}" destId="{9012236E-390E-4F26-AF2E-7793C99BED60}" srcOrd="3" destOrd="0" presId="urn:microsoft.com/office/officeart/2005/8/layout/hList1"/>
    <dgm:cxn modelId="{243156C9-2A6F-4819-9877-AD1136C87A77}" type="presParOf" srcId="{BF467F61-E1CC-45CA-89EF-10838AE9B707}" destId="{337869D2-839A-468B-A43B-9C54B8B6E391}" srcOrd="4" destOrd="0" presId="urn:microsoft.com/office/officeart/2005/8/layout/hList1"/>
    <dgm:cxn modelId="{8BDBC913-A1B5-4BA0-B217-C1ABCA6F66F5}" type="presParOf" srcId="{337869D2-839A-468B-A43B-9C54B8B6E391}" destId="{77A2C6A6-82B1-4EC9-B67F-A27549C5B018}" srcOrd="0" destOrd="0" presId="urn:microsoft.com/office/officeart/2005/8/layout/hList1"/>
    <dgm:cxn modelId="{8A52DE15-C39D-47BA-9A3B-761C6AE55CEC}" type="presParOf" srcId="{337869D2-839A-468B-A43B-9C54B8B6E391}" destId="{C3AE9918-617D-477D-95A9-5852F480FD5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B1174-1695-4599-A0AA-D285E6E66727}">
      <dsp:nvSpPr>
        <dsp:cNvPr id="0" name=""/>
        <dsp:cNvSpPr/>
      </dsp:nvSpPr>
      <dsp:spPr>
        <a:xfrm>
          <a:off x="2602" y="134779"/>
          <a:ext cx="2537483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Disease </a:t>
          </a:r>
        </a:p>
      </dsp:txBody>
      <dsp:txXfrm>
        <a:off x="2602" y="134779"/>
        <a:ext cx="2537483" cy="489600"/>
      </dsp:txXfrm>
    </dsp:sp>
    <dsp:sp modelId="{4F8ACDB8-95B2-4ADD-86C1-121683EFD87A}">
      <dsp:nvSpPr>
        <dsp:cNvPr id="0" name=""/>
        <dsp:cNvSpPr/>
      </dsp:nvSpPr>
      <dsp:spPr>
        <a:xfrm>
          <a:off x="2602" y="624379"/>
          <a:ext cx="2537483" cy="1026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Disease progression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Time-to-event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Biomarkers, COAs, etc.</a:t>
          </a:r>
        </a:p>
      </dsp:txBody>
      <dsp:txXfrm>
        <a:off x="2602" y="624379"/>
        <a:ext cx="2537483" cy="1026630"/>
      </dsp:txXfrm>
    </dsp:sp>
    <dsp:sp modelId="{887BABC9-D9EA-4428-842D-650183545655}">
      <dsp:nvSpPr>
        <dsp:cNvPr id="0" name=""/>
        <dsp:cNvSpPr/>
      </dsp:nvSpPr>
      <dsp:spPr>
        <a:xfrm>
          <a:off x="2895334" y="134779"/>
          <a:ext cx="2537483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Drug</a:t>
          </a:r>
        </a:p>
      </dsp:txBody>
      <dsp:txXfrm>
        <a:off x="2895334" y="134779"/>
        <a:ext cx="2537483" cy="489600"/>
      </dsp:txXfrm>
    </dsp:sp>
    <dsp:sp modelId="{B0DDCA6D-CC24-491B-AB9C-8DB0EA5C9139}">
      <dsp:nvSpPr>
        <dsp:cNvPr id="0" name=""/>
        <dsp:cNvSpPr/>
      </dsp:nvSpPr>
      <dsp:spPr>
        <a:xfrm>
          <a:off x="2895334" y="624379"/>
          <a:ext cx="2537483" cy="1026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PK/PD, PBPK, 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QSP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Precision dosing</a:t>
          </a:r>
        </a:p>
      </dsp:txBody>
      <dsp:txXfrm>
        <a:off x="2895334" y="624379"/>
        <a:ext cx="2537483" cy="1026630"/>
      </dsp:txXfrm>
    </dsp:sp>
    <dsp:sp modelId="{77A2C6A6-82B1-4EC9-B67F-A27549C5B018}">
      <dsp:nvSpPr>
        <dsp:cNvPr id="0" name=""/>
        <dsp:cNvSpPr/>
      </dsp:nvSpPr>
      <dsp:spPr>
        <a:xfrm>
          <a:off x="5788065" y="134779"/>
          <a:ext cx="2537483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Trial</a:t>
          </a:r>
        </a:p>
      </dsp:txBody>
      <dsp:txXfrm>
        <a:off x="5788065" y="134779"/>
        <a:ext cx="2537483" cy="489600"/>
      </dsp:txXfrm>
    </dsp:sp>
    <dsp:sp modelId="{C3AE9918-617D-477D-95A9-5852F480FD54}">
      <dsp:nvSpPr>
        <dsp:cNvPr id="0" name=""/>
        <dsp:cNvSpPr/>
      </dsp:nvSpPr>
      <dsp:spPr>
        <a:xfrm>
          <a:off x="5788065" y="624379"/>
          <a:ext cx="2537483" cy="10266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CTE, CTS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Novel designs (platform, adaptive, etc.) </a:t>
          </a:r>
        </a:p>
      </dsp:txBody>
      <dsp:txXfrm>
        <a:off x="5788065" y="624379"/>
        <a:ext cx="2537483" cy="1026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9CBCE-7409-4854-AA68-B116104DC20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F5A3-3530-4228-919F-46DE3E19D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3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Pitch Deck - General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F5A3-3530-4228-919F-46DE3E19DC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5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NLME, ML methods, functional methods (GP, splines, </a:t>
            </a:r>
            <a:r>
              <a:rPr lang="en-US" dirty="0" err="1"/>
              <a:t>etc</a:t>
            </a:r>
            <a:r>
              <a:rPr lang="en-US" dirty="0"/>
              <a:t>) .  Trial simulation, biomarkers of disease progression, endpoint assessment.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F5A3-3530-4228-919F-46DE3E19DC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3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to question: individual estimates can be noisy, insufficient data.  Not “borrowing” information from the population to improve individual estimates -&gt; bad inference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F5A3-3530-4228-919F-46DE3E19DC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7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fact that </a:t>
            </a:r>
            <a:r>
              <a:rPr lang="en-US" dirty="0" err="1"/>
              <a:t>beta_i</a:t>
            </a:r>
            <a:r>
              <a:rPr lang="en-US" dirty="0"/>
              <a:t> are not fit during typical point estimation!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F5A3-3530-4228-919F-46DE3E19DC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5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Log-linear model for covariate effects i.e. log(</a:t>
            </a:r>
            <a:r>
              <a:rPr lang="en-US" dirty="0" err="1"/>
              <a:t>beta_i</a:t>
            </a:r>
            <a:r>
              <a:rPr lang="en-US" dirty="0"/>
              <a:t>) = log(beta) + </a:t>
            </a:r>
            <a:r>
              <a:rPr lang="en-US" dirty="0" err="1"/>
              <a:t>sum_k</a:t>
            </a:r>
            <a:r>
              <a:rPr lang="en-US" dirty="0"/>
              <a:t> </a:t>
            </a:r>
            <a:r>
              <a:rPr lang="en-US" dirty="0" err="1"/>
              <a:t>theta_k</a:t>
            </a:r>
            <a:r>
              <a:rPr lang="en-US" dirty="0"/>
              <a:t> </a:t>
            </a:r>
            <a:r>
              <a:rPr lang="en-US" dirty="0" err="1"/>
              <a:t>x_k</a:t>
            </a:r>
            <a:r>
              <a:rPr lang="en-US" dirty="0"/>
              <a:t> + </a:t>
            </a:r>
            <a:r>
              <a:rPr lang="en-US" dirty="0" err="1"/>
              <a:t>eta_i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F5A3-3530-4228-919F-46DE3E19DC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 model, latent cluster!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F5A3-3530-4228-919F-46DE3E19DC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19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mDR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2A8A5-8D54-9C0B-3D21-E8B0B59ED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8" name="Picture 17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AD6F673-57B9-3C9A-1EE2-7A1BCB39D7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19" name="Picture 18" descr="A blue and yellow logo&#10;&#10;Description automatically generated">
            <a:extLst>
              <a:ext uri="{FF2B5EF4-FFF2-40B4-BE49-F238E27FC236}">
                <a16:creationId xmlns:a16="http://schemas.microsoft.com/office/drawing/2014/main" id="{C6B0D4C6-817F-DCB4-BB38-EF1B11B9B6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85" y="684362"/>
            <a:ext cx="1371936" cy="905897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04B1E94-4206-CB59-A8B4-51FD83FF86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4A53D207-12EF-BA7B-44F1-7820EE1F23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8354-CE32-CCD0-5CD7-4F6A4E79FFCF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98498921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&amp;O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D7E613-2FE5-6585-C119-DCA011C1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C4369-CA1E-4693-A744-A7672978B042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9D70291-80FD-8FEE-9952-FD2B5CFF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A69C3D2-D957-FF42-AC8F-DC3B89D2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6CF7E-E276-C90B-3065-211532B2B14E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15E04FDC-C91E-B2EB-9025-DB413EC93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33" y="282781"/>
            <a:ext cx="1704904" cy="79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001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&amp;O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D3C91-734E-0691-6759-FC942091B3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C4369-CA1E-4693-A744-A7672978B042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9D70291-80FD-8FEE-9952-FD2B5CFF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DFDC395-7BA7-FC7D-B02D-5C9CBFCF8662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32C1A-CDF9-C5E6-4DF2-61E5B12B115F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A0B4600-7346-2E62-5CCD-64579365FD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33" y="282781"/>
            <a:ext cx="1704904" cy="79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578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DCA-DAP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08AEC-8DB0-F3C4-9DFE-DD06C86492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FA1CCD5-04D1-BD06-B8EA-3B52E04E5F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80" y="684363"/>
            <a:ext cx="3197281" cy="905897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588D784-BD72-569D-7FBE-9F94552C12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E9055D09-84D0-CCEF-7C48-8F54EA744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91105-13D8-76B0-D53B-DE9B9D69CF01}"/>
              </a:ext>
            </a:extLst>
          </p:cNvPr>
          <p:cNvSpPr txBox="1"/>
          <p:nvPr userDrawn="1"/>
        </p:nvSpPr>
        <p:spPr>
          <a:xfrm>
            <a:off x="587306" y="64504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08756793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DCA-DAP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357278-C953-6601-4DCA-D94BFF10F4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C3DCD4D-2D9E-1E60-220B-989D5CA1ED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80" y="684363"/>
            <a:ext cx="3197281" cy="905897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4569CB7-A22A-F24A-800A-11E8BB6AED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4424E-9FE3-A41F-12A7-ACB48B65B390}"/>
              </a:ext>
            </a:extLst>
          </p:cNvPr>
          <p:cNvSpPr txBox="1"/>
          <p:nvPr userDrawn="1"/>
        </p:nvSpPr>
        <p:spPr>
          <a:xfrm>
            <a:off x="587306" y="6457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9679878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DCA-DAP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8C0EF-D2EB-02B9-B513-EF2166361B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70E8E93-5F05-2039-BD39-74C0246CFE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713" y="543605"/>
            <a:ext cx="1884122" cy="533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278B38-7BB7-97D9-977F-231C126D8E2A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1675DBF-BCC3-9427-8B38-E91B9746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1B8BFA-3E35-E3B9-3CE5-0A05591D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827B9-5D21-3565-43E1-9D38C8ABC563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</p:spTree>
    <p:extLst>
      <p:ext uri="{BB962C8B-B14F-4D97-AF65-F5344CB8AC3E}">
        <p14:creationId xmlns:p14="http://schemas.microsoft.com/office/powerpoint/2010/main" val="7031702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DCA-DAP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EB5A7-D2A8-ECB2-A746-5E655111EB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70E8E93-5F05-2039-BD39-74C0246CFE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713" y="543605"/>
            <a:ext cx="1884122" cy="533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278B38-7BB7-97D9-977F-231C126D8E2A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1675DBF-BCC3-9427-8B38-E91B9746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9F9BA42-9F61-98E7-C985-985D6BFF01B1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6D29D-D573-89E0-F141-B62C3A9D639E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</p:spTree>
    <p:extLst>
      <p:ext uri="{BB962C8B-B14F-4D97-AF65-F5344CB8AC3E}">
        <p14:creationId xmlns:p14="http://schemas.microsoft.com/office/powerpoint/2010/main" val="1864001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B-PACT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832B06-E008-A18F-28C2-290BCA544B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C0AFA80-B878-09A6-8748-D9AE90A1C4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77" y="684362"/>
            <a:ext cx="1773360" cy="905896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B315EDF-6FCB-C3C5-43CA-145772A858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C71ED351-2B56-72D0-CF7B-38362349B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1AB92-C1EE-15DF-32DF-B8CF238ADA36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33687002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B-PACTS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31150-C768-0B16-4244-38D08E20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2F297E86-2EF9-3B1B-1C32-32D80430E4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77" y="684362"/>
            <a:ext cx="1773360" cy="905896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B8470CFF-0D71-FD09-66CD-34C99694A7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3A397-00EA-3E77-7824-B39BFDDD521C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5640517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B-PACTS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713ECA-B7D2-2450-F130-0A8A1D5FF2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75A669-2F7C-4CA7-16CE-5F6D6C2B0CF2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559BCE1-246C-217A-A256-D44D2A09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7886A1-4739-9D7E-47C8-BFF93846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4CFF1-5CA7-F740-6A6B-781378F787BF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135C3184-AF5B-8550-9391-5DCF1F4ED7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394" y="288135"/>
            <a:ext cx="1559943" cy="79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220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B-PACTS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59A0B-6774-F48B-4372-335661352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75A669-2F7C-4CA7-16CE-5F6D6C2B0CF2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559BCE1-246C-217A-A256-D44D2A09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8089BC9-CC8B-5846-9576-2F2C86A9F4B1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11538-9CE3-ED64-099E-A4BCFEAC2360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D80DBE48-7AC1-15A5-DC2A-BACE833D5B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394" y="288135"/>
            <a:ext cx="1559943" cy="79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69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mDR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A2F86E-E6A1-0195-C274-672C37743E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3" name="Picture 2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ECA50042-E3E7-F00E-098F-D3ED8BEF27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A blue and yellow logo&#10;&#10;Description automatically generated">
            <a:extLst>
              <a:ext uri="{FF2B5EF4-FFF2-40B4-BE49-F238E27FC236}">
                <a16:creationId xmlns:a16="http://schemas.microsoft.com/office/drawing/2014/main" id="{348D88BD-1413-EEA3-9144-D0313E60F1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85" y="684362"/>
            <a:ext cx="1371936" cy="905897"/>
          </a:xfrm>
          <a:prstGeom prst="rect">
            <a:avLst/>
          </a:prstGeom>
        </p:spPr>
      </p:pic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4110834-AC31-3E0E-8F4B-48A21B147B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FDDD5-0494-66C1-AAFB-5BF28C5A51CC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56715596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lational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9CB34-457F-6BBC-7C52-7892A038DB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7FB7C35-ACB1-3444-BBAE-940DFB44FD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77" y="684361"/>
            <a:ext cx="1816300" cy="908151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90767E7-18D1-EE79-E3CE-74C3993A2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24090F6C-DC3D-A0F8-D43C-625F10291F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8369F-C40F-6FCC-FE13-10DAEB1A5C61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4721052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lational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7E33D-42AF-1F08-3A37-6B03A0434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E8AA8A9-DEB6-FB1A-B3C8-2435988E39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77" y="684361"/>
            <a:ext cx="1816300" cy="908151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B5E9296-E901-AF9C-4516-64B48A1F28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745AD-18BC-4D2E-8583-FD5DB66A5C48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9053231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lational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C7040-F825-09C9-22A2-28E3AC20E3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B443DC-AAD3-A718-ADE8-EB907D564F77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E12AF35-1A14-87FE-585F-9FC1C448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5A55E9-987A-40F9-B522-E0E20AD0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00ED1-B3CD-6C01-AA2F-038BF9696663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775226E-44A4-EF33-8D3E-3A3BB29C65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631" y="286648"/>
            <a:ext cx="1578608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5606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lational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2E5ED-75BA-75A2-A076-B44F6B2DFC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B443DC-AAD3-A718-ADE8-EB907D564F77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E12AF35-1A14-87FE-585F-9FC1C448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5B0C215-9377-BEC3-720A-C91A5589CCE9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F5757-DE5B-E9B8-E52F-BE114D111827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AC81224-6230-E09C-52BF-748166874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631" y="286648"/>
            <a:ext cx="1578608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7755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C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FE4756-E955-01E3-116B-86F04A4A4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94BB3686-CFD4-29DB-52DA-BC19D40060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87" y="695863"/>
            <a:ext cx="1466831" cy="886546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284BB63-0C60-29F0-99F0-45FCF81088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5C2432D5-C4DE-1F80-7FA6-6CA8EF681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FF3A7-3EB0-1FA7-C6DC-DC0C720E251B}"/>
              </a:ext>
            </a:extLst>
          </p:cNvPr>
          <p:cNvSpPr txBox="1"/>
          <p:nvPr userDrawn="1"/>
        </p:nvSpPr>
        <p:spPr>
          <a:xfrm>
            <a:off x="587306" y="64548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73312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C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29DAC-EE11-FAB6-EE81-CAFA3B899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2D5BBA8-AFFE-BDEB-349F-A8B40310D0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87" y="695863"/>
            <a:ext cx="1466831" cy="886546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2C4CA0-0913-3D59-9076-A89C13BEB4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78FC0-00EF-F77E-236E-F95E0E183F4C}"/>
              </a:ext>
            </a:extLst>
          </p:cNvPr>
          <p:cNvSpPr txBox="1"/>
          <p:nvPr userDrawn="1"/>
        </p:nvSpPr>
        <p:spPr>
          <a:xfrm>
            <a:off x="587306" y="6457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315881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C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963CE-771A-FE02-3743-A2A2E9F688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AE865B-88D8-2174-8212-31A0870AD979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C21B1FB8-39A5-F098-2834-E3A4FBDE3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1CC09A3-B254-0D1E-EBD0-F98D8C0C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347F5-9A65-F1CA-3293-4A10DD3EECC6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3FA1E67D-B424-25D3-1C85-37175CD919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53" y="283144"/>
            <a:ext cx="1305941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3053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C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61763-554B-CEC4-69B4-B5E2359B0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AE865B-88D8-2174-8212-31A0870AD979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C21B1FB8-39A5-F098-2834-E3A4FBDE3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5ED5952-2117-35EB-B4F7-9FF17A9C6ECD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B1B53-F557-C5DA-0990-12EFC9F56FFA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1FEE743F-49E6-29EE-B16B-6E0E8AB2DE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53" y="283144"/>
            <a:ext cx="1305941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7889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I-T1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06A12-1E6D-DDC2-500A-60B28DACEF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BE29E3-1126-4189-A925-DE8B92EEDD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82" y="684363"/>
            <a:ext cx="1525945" cy="88035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F417768-B64B-9301-5259-44ED3E76E5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BF7D0BE3-EC89-DA42-8EA2-4E1F5F5BF5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145A7-B163-75D2-D269-A6C7308F7DC4}"/>
              </a:ext>
            </a:extLst>
          </p:cNvPr>
          <p:cNvSpPr txBox="1"/>
          <p:nvPr userDrawn="1"/>
        </p:nvSpPr>
        <p:spPr>
          <a:xfrm>
            <a:off x="587306" y="64548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9929187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I-T1D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6E72E-A0E2-FEA0-0687-90489C84F5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B46C718-1CC5-39B4-0917-FC7B7428CB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82" y="684363"/>
            <a:ext cx="1525945" cy="880354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C7731CC-822B-15A1-6214-7FE2A3BA78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70D26-5D3D-46A1-559B-4858521E3D50}"/>
              </a:ext>
            </a:extLst>
          </p:cNvPr>
          <p:cNvSpPr txBox="1"/>
          <p:nvPr userDrawn="1"/>
        </p:nvSpPr>
        <p:spPr>
          <a:xfrm>
            <a:off x="587306" y="6457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483296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mD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5E2F9B-639D-CEE3-B8AC-CAF1882152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8E1AA5-7120-03AE-DB5C-DEE6D84F1704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B3A6B4E-9528-7D8B-0C47-E56C522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7B4011F-46E1-6888-26A9-C980B854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4ED85-79D0-F1E6-8505-E4A8EF72969F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E61FEAC6-F706-58DF-4E06-7F007B582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396" y="286648"/>
            <a:ext cx="1195363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542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I-T1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8ED719-38F9-14CB-27B7-23BE5C0A6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229919-9B21-C376-4316-F4DB8FE3884A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C6C4BDE-16EB-2047-639C-9FFDE64C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1A536DE-150A-F39F-9DBC-14DE5010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0BE47-CA2B-EFD5-F95F-DF53E60FFEFD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B2071C3-3DF3-89AE-E7C1-749EB8A977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175" y="291056"/>
            <a:ext cx="1363064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970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I-T1D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1DF62-AAB2-230D-9149-6E5174531E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229919-9B21-C376-4316-F4DB8FE3884A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C6C4BDE-16EB-2047-639C-9FFDE64C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4FB072D-D882-8560-0196-D8309BF892FB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58390-FEDE-0B7F-4DAD-525E3ECCE987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065CD61-25C6-388A-6E49-AA62D84DD5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175" y="291056"/>
            <a:ext cx="1363064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835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E21B4A-9BF7-BC83-C923-352785385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6F7B2D5-085E-BE35-AB50-F35550985B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82" y="684363"/>
            <a:ext cx="1169387" cy="885086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3843294-AA0F-AADD-BBC6-4B479ADFBB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72B3DC72-69A1-AE68-D27F-8EBB94B455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35CC6-AF93-0E88-7D84-E77E68ABFE3A}"/>
              </a:ext>
            </a:extLst>
          </p:cNvPr>
          <p:cNvSpPr txBox="1"/>
          <p:nvPr userDrawn="1"/>
        </p:nvSpPr>
        <p:spPr>
          <a:xfrm>
            <a:off x="587306" y="64504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2976026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D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01E64-F1DC-3551-5877-2420F783E1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E4E5DFB-29D4-A820-1C67-21B4C98AAF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82" y="684363"/>
            <a:ext cx="1169387" cy="885086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A2963E16-DF85-BE9D-4369-5563C095EB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ADB4E-CC24-F637-289C-8C6BE3FFE341}"/>
              </a:ext>
            </a:extLst>
          </p:cNvPr>
          <p:cNvSpPr txBox="1"/>
          <p:nvPr userDrawn="1"/>
        </p:nvSpPr>
        <p:spPr>
          <a:xfrm>
            <a:off x="587306" y="6457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88959556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FB75E-1CBB-D226-EBB3-77144A46CE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C30D63-E22D-7623-D08A-4E49EEA394FB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D2557B5C-FFAA-75D1-0363-C535BEEA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06493A1-90A5-A100-B30B-604F98D5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4023E-407F-6E0A-4B5E-6F9DE50C5834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C1156CF-C47E-F7C9-4917-2E2F4FC34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400" y="288135"/>
            <a:ext cx="1042839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001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D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574B7-E101-25B2-F56F-90CFF59BC5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C30D63-E22D-7623-D08A-4E49EEA394FB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D2557B5C-FFAA-75D1-0363-C535BEEA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3D8A59A-C33A-4934-CA89-1EB8BB5A0BBF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91B48-43B3-F2ED-DF69-2CFDD6294880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26872EB-AAB9-E499-C74C-80E56F2D9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400" y="288135"/>
            <a:ext cx="1042839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4118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x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126B44-ADDC-5254-E467-6645346789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EEB0AEE-7F89-BC88-AF8A-521922590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14" y="684363"/>
            <a:ext cx="1538769" cy="900170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8E2919E-655E-5594-E942-D8885124F4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0F314221-0E35-16BA-1D36-B45DBE66C4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98AA6-796C-FE93-4E36-A69DA2AFAF77}"/>
              </a:ext>
            </a:extLst>
          </p:cNvPr>
          <p:cNvSpPr txBox="1"/>
          <p:nvPr userDrawn="1"/>
        </p:nvSpPr>
        <p:spPr>
          <a:xfrm>
            <a:off x="587306" y="6455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63920897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xA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750837-B912-BBC5-2885-4D4BC276E9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9" name="Picture 1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D10052A-7EDF-D861-FD03-C05E2F5060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A212725-2C99-C9D0-8545-D4E59C7B03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3" name="Picture 2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335ADD8-24A5-1222-4150-2E7D672C52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14" y="684363"/>
            <a:ext cx="1538769" cy="900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C5440-2833-6EA4-DD64-67A6AAED813F}"/>
              </a:ext>
            </a:extLst>
          </p:cNvPr>
          <p:cNvSpPr txBox="1"/>
          <p:nvPr userDrawn="1"/>
        </p:nvSpPr>
        <p:spPr>
          <a:xfrm>
            <a:off x="587306" y="64504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9129160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xA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BA0B2F-7C9E-5BEF-CA0C-018A221FB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ACCCA4-EEB8-43EB-DCC0-EA0AAC896A3E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D7E8C57B-843E-7A3F-9331-003D2C75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D40A23D-016B-23A0-909B-88D552EC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15040-454E-C470-110C-328D2E00D18D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1660D7A-69D4-8D9D-8B9A-E4332534AC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985" y="288134"/>
            <a:ext cx="1349254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868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xA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659AC-843D-8862-DB73-13412DF31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ACCCA4-EEB8-43EB-DCC0-EA0AAC896A3E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D7E8C57B-843E-7A3F-9331-003D2C75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D2AB5BE-1C9B-3957-12A2-A328423712F6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CCBA0-F6A6-2EBB-8B1E-61D40AD2A9CE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26E62A9-58F9-4197-AFF3-3E4A13260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985" y="288134"/>
            <a:ext cx="1349254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68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mDR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2B2204-6BA2-E467-AB33-9EC188E8B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8541" y="646720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BEA7930-892E-9DF5-942C-5B41E08EDE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BA29CF-35F7-6AAA-4A83-1A4AAAB3FC9F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F76EB61F-2A14-4689-E60B-D5EC51EB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2627884-9607-040D-F5C3-4CF490068A94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87F4A-3D9A-94DB-A2A2-3117E4A0E455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BD24BCF6-7D25-9867-C915-A07560B59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396" y="286648"/>
            <a:ext cx="1195363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2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A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49B41F-4F46-0272-D7B1-BD33C6089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C48A721-7F3E-4440-8EF5-3EC1B62809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85" y="684362"/>
            <a:ext cx="1484783" cy="921013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FDA3BD2-DDCA-225C-9CAA-189F060B0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9A943022-F9A9-518A-0803-E0631AE63E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606DD-C23F-95A0-6E2A-1A3151EDF7C5}"/>
              </a:ext>
            </a:extLst>
          </p:cNvPr>
          <p:cNvSpPr txBox="1"/>
          <p:nvPr userDrawn="1"/>
        </p:nvSpPr>
        <p:spPr>
          <a:xfrm>
            <a:off x="486885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38133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AD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1AE6D-5E29-539A-C8EE-80EE12478A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C48A721-7F3E-4440-8EF5-3EC1B62809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85" y="684362"/>
            <a:ext cx="1484783" cy="921013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A3DF109C-3C6D-8EAE-DA96-CD63C372DE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467B2-7988-877F-494F-D8798FF5E473}"/>
              </a:ext>
            </a:extLst>
          </p:cNvPr>
          <p:cNvSpPr txBox="1"/>
          <p:nvPr userDrawn="1"/>
        </p:nvSpPr>
        <p:spPr>
          <a:xfrm>
            <a:off x="587306" y="64584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169316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A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424775-1F87-31A8-09AE-4E3E00CAC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9CCAEF-1167-2D72-4708-A87FDD9B372E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4AA230C-8676-CAE9-3B66-C4788CFF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F6A938-2194-D0A7-2223-6B2D171E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DA3A7-F204-95D3-632E-D9094FDEFCB9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B1EFBB1-999E-F707-3F2E-B7F128B175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542" y="288135"/>
            <a:ext cx="1276697" cy="7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93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AD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2B055-62C0-0A74-367F-440ACD1CA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6437586"/>
            <a:ext cx="12198108" cy="420624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9CCAEF-1167-2D72-4708-A87FDD9B372E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4AA230C-8676-CAE9-3B66-C4788CFF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5045F2-8950-26D6-5D40-737187B6C7D7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04E51-FA68-5A34-95C3-C1B92471560D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B10C09-FEFC-2024-B4D0-CFA520F919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542" y="288135"/>
            <a:ext cx="1276697" cy="7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87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P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41A826-476C-D61A-EBC3-2AE430E11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88B130C-C542-BB9C-7F0D-1996A6726D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5D1B894F-1F99-A6DF-6AAA-A1AF72065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5C03F-B0CD-CE91-9C37-02468240D9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4885" y="730836"/>
            <a:ext cx="1183985" cy="828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5DCA0-6702-FE35-B4BE-1E4D49A22F6C}"/>
              </a:ext>
            </a:extLst>
          </p:cNvPr>
          <p:cNvSpPr txBox="1"/>
          <p:nvPr userDrawn="1"/>
        </p:nvSpPr>
        <p:spPr>
          <a:xfrm>
            <a:off x="587306" y="64504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811831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P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51C11-14DE-3009-993A-BFA45366C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54716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8EC3F0-F382-35A6-5CF4-FEC3F4A8DA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4885" y="730836"/>
            <a:ext cx="1183985" cy="828549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85FDF7EA-C2B8-B009-4D7A-32C1CA37BA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D5FD1-0EE6-A296-A986-337D1E4657CA}"/>
              </a:ext>
            </a:extLst>
          </p:cNvPr>
          <p:cNvSpPr txBox="1"/>
          <p:nvPr userDrawn="1"/>
        </p:nvSpPr>
        <p:spPr>
          <a:xfrm>
            <a:off x="587306" y="65016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94469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Path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3C9FC-B834-E6D6-465A-D2ED274E3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3425FB-0581-4219-80FF-1ABD62057F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9E6EAA8-4657-4B2C-9E6C-394996B9AA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 indent="0"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3" name="Picture 2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77D5E914-F092-BD5B-7C2F-7C30E39317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9" y="349135"/>
            <a:ext cx="3295863" cy="1207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87492-2611-68E6-C1A4-4E4580B8D7F0}"/>
              </a:ext>
            </a:extLst>
          </p:cNvPr>
          <p:cNvSpPr txBox="1"/>
          <p:nvPr userDrawn="1"/>
        </p:nvSpPr>
        <p:spPr>
          <a:xfrm>
            <a:off x="587306" y="6461764"/>
            <a:ext cx="611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438053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P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D4093-1487-7506-E6E1-F238E55FCF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BB8732-2A5F-B5B2-9AEF-AC7DC214D5E3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C02AE6-072B-B1F0-F483-EBC45DE6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1EB3DE-A324-B0C2-2A7B-3AC4D9B4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934F3-0EED-58CA-8763-9343A1AC22B2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549EE-26C9-6814-731A-B0D7E5E37C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71" y="297123"/>
            <a:ext cx="1097968" cy="7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4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P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CB3091-D3E0-86BF-B183-A22AF21DD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BB8732-2A5F-B5B2-9AEF-AC7DC214D5E3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C02AE6-072B-B1F0-F483-EBC45DE6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777B2EC-FE99-EC26-1F0F-3A74FD9BE7E5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DDDD4-8190-5098-4D38-76E5FEEEF8BA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A208C-9E5E-951F-E6CE-F0A3B3489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271" y="297123"/>
            <a:ext cx="1097968" cy="7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4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-RN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CD69B-A56A-69AE-0C9A-F55D65DF0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D4BE7EB-1383-C3EF-C171-F5218029C5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85" y="684362"/>
            <a:ext cx="1582491" cy="926926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2BAF2D6-3E89-8060-769A-55126B6556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BFE304CB-9BD1-5F81-D104-FB667FDD05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B5359-96A1-5A0B-E15F-90AE3147EEBE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262263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-RND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58719-E79C-977B-1EFF-6100E4353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EBE87DD-C39C-9D92-6AAB-F504D6E350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85" y="684362"/>
            <a:ext cx="1582491" cy="926926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52B43343-9CFD-1E94-436E-2A6A9AF2E4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E5877-A275-602D-CFF4-A3D1C5F329F4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515904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-RN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585B5C-B0E9-D074-586E-04F23BF62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BB8732-2A5F-B5B2-9AEF-AC7DC214D5E3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C02AE6-072B-B1F0-F483-EBC45DE6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1EB3DE-A324-B0C2-2A7B-3AC4D9B4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776B841-5CAA-734A-BD55-A416A16314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09" y="330781"/>
            <a:ext cx="1278963" cy="749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AE2C5C-58E5-0C29-0669-36C64F2E4A60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</p:spTree>
    <p:extLst>
      <p:ext uri="{BB962C8B-B14F-4D97-AF65-F5344CB8AC3E}">
        <p14:creationId xmlns:p14="http://schemas.microsoft.com/office/powerpoint/2010/main" val="1799728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-RND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FAED5-7D1F-9A61-BF21-2AA3F84CAA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BB8732-2A5F-B5B2-9AEF-AC7DC214D5E3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9C02AE6-072B-B1F0-F483-EBC45DE6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777B2EC-FE99-EC26-1F0F-3A74FD9BE7E5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90D8DDE-E06D-2709-4F27-BDC4E2944E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09" y="330781"/>
            <a:ext cx="1278963" cy="749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6E29E-CD3A-77FD-ABE0-8D249DABC68A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</p:spTree>
    <p:extLst>
      <p:ext uri="{BB962C8B-B14F-4D97-AF65-F5344CB8AC3E}">
        <p14:creationId xmlns:p14="http://schemas.microsoft.com/office/powerpoint/2010/main" val="475595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-SC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7A0B0-F16A-CE2C-428B-6200EDC7C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D5B420D-2221-FE5C-6A59-241CE06FA9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45" y="682453"/>
            <a:ext cx="1531169" cy="92883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F402ABE-59C5-73F7-DF66-10CC8FECC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29887EAE-01B2-094C-4F1C-343B9EA49F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B12B3-BA93-602D-1849-0251345B3956}"/>
              </a:ext>
            </a:extLst>
          </p:cNvPr>
          <p:cNvSpPr txBox="1"/>
          <p:nvPr userDrawn="1"/>
        </p:nvSpPr>
        <p:spPr>
          <a:xfrm>
            <a:off x="587306" y="64566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9450492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-SCD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E7F57-DD0C-B73E-102C-D0C8010B37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070C237-416E-75CA-6F34-FA4F4B7825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45" y="682453"/>
            <a:ext cx="1531169" cy="928834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A8AF7411-2076-3270-8CC3-0FEEEF42EF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3283E-2C79-2AC4-8747-A55861043DF4}"/>
              </a:ext>
            </a:extLst>
          </p:cNvPr>
          <p:cNvSpPr txBox="1"/>
          <p:nvPr userDrawn="1"/>
        </p:nvSpPr>
        <p:spPr>
          <a:xfrm>
            <a:off x="587306" y="6457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5858348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-SC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3A0C29-C542-AF3C-6BF5-A6AD9BA869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C086E3-485D-653F-7B86-5E1E8A150CCB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1166D1D-FBC6-881A-2283-EAED1661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77A15F-234D-BD99-B0BD-0729F038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A6E03-BF96-C82F-4B56-199459A4E5B3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7191AA2-E15A-A7E0-8EBC-C852900716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77" y="288135"/>
            <a:ext cx="1305562" cy="7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521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-SCD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DEF83-5359-8754-C21F-6B16DB8D5B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C086E3-485D-653F-7B86-5E1E8A150CCB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1166D1D-FBC6-881A-2283-EAED1661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6E9519-665F-E2A6-5E04-713B1ED4C681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BE892-E411-3433-DFFC-3BEBB6169134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E58E150-A967-A443-482C-9AB97357A0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77" y="288135"/>
            <a:ext cx="1305562" cy="7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8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Path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7D796B-B82F-688B-1554-DD8DB820D6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9E6EAA8-4657-4B2C-9E6C-394996B9AA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10E4462E-431D-A320-9E90-1ACB7F4731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9" y="349135"/>
            <a:ext cx="3295863" cy="1207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DABE7-75F3-DDA5-01CC-010F46141CBB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1016237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T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BB8E7A-A6BB-0CE1-F1AF-C454AC696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9357DD76-6829-75DA-AF1A-4EB056BC0A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20" y="682453"/>
            <a:ext cx="1778858" cy="92883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F14D7B9-466C-CD95-19FB-4E182DF893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EC6315CF-13B9-C2A7-A272-A3C888EA3D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2063FA-DA0F-6F23-53D2-AB6A7DD83D68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3064026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TA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B351E-A4D2-4611-2E3A-2EEC6E9255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6FBE35A6-72A5-7129-A1AF-6D488D324C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20" y="682453"/>
            <a:ext cx="1778858" cy="928834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C9832BD9-D920-8DC6-09DE-3DFDC25186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5BE72-DA4A-BCC8-B479-9282278263FD}"/>
              </a:ext>
            </a:extLst>
          </p:cNvPr>
          <p:cNvSpPr txBox="1"/>
          <p:nvPr userDrawn="1"/>
        </p:nvSpPr>
        <p:spPr>
          <a:xfrm>
            <a:off x="587306" y="6458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7871226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TA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7A36A9-1F06-8129-3DFC-E8DD41EBB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4FD29C-6B37-6D3E-DD53-BFE1B391D162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66AC4A7-9FD8-C685-D643-92996E6C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45C5AD4-D93D-0897-6D03-9EA6C3FC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2678E-1148-A5EE-B239-50F51727A844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3119F833-70B0-C7E3-E955-2FF5F7C04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194" y="291056"/>
            <a:ext cx="1506045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038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TA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9A7B1-47FD-C615-6014-73510E25E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4FD29C-6B37-6D3E-DD53-BFE1B391D162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66AC4A7-9FD8-C685-D643-92996E6C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3B338A-51B3-FFEF-715C-1556704DB7F7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0C785-E43D-149B-FB59-3C5E7648024E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Logo&#10;&#10;Description automatically generated with low confidence">
            <a:extLst>
              <a:ext uri="{FF2B5EF4-FFF2-40B4-BE49-F238E27FC236}">
                <a16:creationId xmlns:a16="http://schemas.microsoft.com/office/drawing/2014/main" id="{9E706DE0-B0E0-9B66-CEA0-B3FF8E350D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194" y="291056"/>
            <a:ext cx="1506045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990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DRC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7BF86B-9191-DC54-0920-128116A8AB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AAA15C3-AB82-8913-1CAE-207CB4BF6E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5" y="682453"/>
            <a:ext cx="1559316" cy="92883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5288456-56AF-EB16-64CD-2E5F15A76B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CA875C3A-6C03-0355-9276-4680D66688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FF3DE-53CE-1385-1042-CB43C85F132C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284392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DRC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9B639-BCAB-D53D-9B23-147618A6F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63007B9-3825-7284-1799-356DE7B1CA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5" y="682453"/>
            <a:ext cx="1559316" cy="928834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363037BF-1BD9-E238-38FF-0537CCEAC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C141E-1575-A3B9-527D-905F43B977E1}"/>
              </a:ext>
            </a:extLst>
          </p:cNvPr>
          <p:cNvSpPr txBox="1"/>
          <p:nvPr userDrawn="1"/>
        </p:nvSpPr>
        <p:spPr>
          <a:xfrm>
            <a:off x="587306" y="6461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8289245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DRC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8EE41-F797-5EC7-1790-E85D52F6F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2ABD2D-37E4-6245-DB6D-453F71E7B00D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8A7CA1C-BECB-BC30-3301-3B01F53A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039B04-5399-B18D-5672-0027450E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B65D9-A28C-4B81-43C3-550F6C18147D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76C6995-F176-AC84-D2FB-17D8969B06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25" y="288134"/>
            <a:ext cx="1334414" cy="7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221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DRC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DBD39-96F6-4A4E-C152-942DA060E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2ABD2D-37E4-6245-DB6D-453F71E7B00D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8A7CA1C-BECB-BC30-3301-3B01F53A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AD9AFD8-AB77-DD10-5E97-31612A47B1C6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55BF7-7949-44DF-3B86-5F1B142FA4A3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F0D7BF4-8215-B5B3-576D-7AD9D4A8E2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25" y="288134"/>
            <a:ext cx="1334414" cy="7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56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A Program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AC074-90E3-E1C7-566A-4A6E706653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5288456-56AF-EB16-64CD-2E5F15A76B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CA875C3A-6C03-0355-9276-4680D66688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8" name="Picture 7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24789EB-542D-1406-E93B-3931C44439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67" y="682453"/>
            <a:ext cx="2471870" cy="928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2FAFD-5759-D839-D6DA-411B94712950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9121042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A Program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5EB188-AA94-BB0A-6D41-3B8D5B529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363037BF-1BD9-E238-38FF-0537CCEAC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7" name="Picture 6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37798D0-6A35-C9AC-3B7B-E20EBF2C25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67" y="682453"/>
            <a:ext cx="2471870" cy="928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EE0721-9729-8EEF-F322-5C7802701BF2}"/>
              </a:ext>
            </a:extLst>
          </p:cNvPr>
          <p:cNvSpPr txBox="1"/>
          <p:nvPr userDrawn="1"/>
        </p:nvSpPr>
        <p:spPr>
          <a:xfrm>
            <a:off x="587306" y="6457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39803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Path - Content Slide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8541" y="647849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3EB83-4A31-69A4-0546-5DD2C74D4BA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284300-9B11-AB70-41C5-A232F97ED0FC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D82979F-0053-17A5-03C4-388C67B9A9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836" y="325257"/>
            <a:ext cx="2067905" cy="757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3C3848-EF08-F116-F981-02F24C6BCC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807178-4C03-2F10-87EF-1F527EE44869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477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A Program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1CF57-92DD-8A9B-BBEA-A6FBA7802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2ABD2D-37E4-6245-DB6D-453F71E7B00D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8A7CA1C-BECB-BC30-3301-3B01F53A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039B04-5399-B18D-5672-0027450E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072C3-EAC4-15C3-76B0-3AD18BBD5082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CF58D721-A489-5C46-C3CA-630069138E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963" y="381039"/>
            <a:ext cx="1607276" cy="6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6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A Program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865106-918A-CEC1-170E-F7595256AF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2ABD2D-37E4-6245-DB6D-453F71E7B00D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8A7CA1C-BECB-BC30-3301-3B01F53A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AD9AFD8-AB77-DD10-5E97-31612A47B1C6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A5D9D-C4D3-6FB7-CC73-1F89B1204C77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2CE1A22-5D90-895B-11CA-C1EC5E904B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963" y="381039"/>
            <a:ext cx="1607276" cy="6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78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CC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91422-4963-DDBF-2CC0-887241B8D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A picture containing text, outdoor, sign, clipart&#10;&#10;Description automatically generated">
            <a:extLst>
              <a:ext uri="{FF2B5EF4-FFF2-40B4-BE49-F238E27FC236}">
                <a16:creationId xmlns:a16="http://schemas.microsoft.com/office/drawing/2014/main" id="{FDADE3E8-4782-3579-ED5C-FE8FA5583C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5" y="682453"/>
            <a:ext cx="3539316" cy="905896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D6DA1A2-8632-41D6-FF40-BD1032B845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EC2D5691-E240-9249-EF73-20B8B9CD8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201B4-BEB3-7014-D014-F976B271A105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307111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CC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58D9F5-34CD-5097-B37F-08C8F5CD55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A picture containing text, outdoor, sign, clipart&#10;&#10;Description automatically generated">
            <a:extLst>
              <a:ext uri="{FF2B5EF4-FFF2-40B4-BE49-F238E27FC236}">
                <a16:creationId xmlns:a16="http://schemas.microsoft.com/office/drawing/2014/main" id="{88E7AB39-A222-1F8E-7A69-AAD84D8DEA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5" y="682453"/>
            <a:ext cx="3539316" cy="905896"/>
          </a:xfrm>
          <a:prstGeom prst="rect">
            <a:avLst/>
          </a:prstGeom>
        </p:spPr>
      </p:pic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104461BC-F4E7-FC0F-F5B9-84A14F4BF6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DA4C2-8ECD-E616-B130-F52F9541421F}"/>
              </a:ext>
            </a:extLst>
          </p:cNvPr>
          <p:cNvSpPr txBox="1"/>
          <p:nvPr userDrawn="1"/>
        </p:nvSpPr>
        <p:spPr>
          <a:xfrm>
            <a:off x="587306" y="64549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4376211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CC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EC020-2EFE-B114-4DC4-B20D34CE5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pic>
        <p:nvPicPr>
          <p:cNvPr id="3" name="Picture 2" descr="A picture containing text, outdoor, sign, clipart&#10;&#10;Description automatically generated">
            <a:extLst>
              <a:ext uri="{FF2B5EF4-FFF2-40B4-BE49-F238E27FC236}">
                <a16:creationId xmlns:a16="http://schemas.microsoft.com/office/drawing/2014/main" id="{0D5A5848-C10C-DDF4-05FE-19B24A5DAD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98" y="433526"/>
            <a:ext cx="1936099" cy="4955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E9538F-5A62-D60C-CD6D-F0A94E3B1BC0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6179E74-5169-D7EC-7573-E13E79C8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262F4FB-FCB8-45B3-FD38-A1F36497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86D76-9146-D788-AE21-914F7545CE56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</p:spTree>
    <p:extLst>
      <p:ext uri="{BB962C8B-B14F-4D97-AF65-F5344CB8AC3E}">
        <p14:creationId xmlns:p14="http://schemas.microsoft.com/office/powerpoint/2010/main" val="7298378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CC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5CF3D7-50A5-749D-5672-44C71869D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pic>
        <p:nvPicPr>
          <p:cNvPr id="3" name="Picture 2" descr="A picture containing text, outdoor, sign, clipart&#10;&#10;Description automatically generated">
            <a:extLst>
              <a:ext uri="{FF2B5EF4-FFF2-40B4-BE49-F238E27FC236}">
                <a16:creationId xmlns:a16="http://schemas.microsoft.com/office/drawing/2014/main" id="{0D5A5848-C10C-DDF4-05FE-19B24A5DAD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74" y="433526"/>
            <a:ext cx="1936099" cy="4955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E9538F-5A62-D60C-CD6D-F0A94E3B1BC0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6179E74-5169-D7EC-7573-E13E79C8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3303669-0B09-790D-17B0-2E8FB5F02C13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72981-F0E9-2B14-385F-A9E80B33C41E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</p:spTree>
    <p:extLst>
      <p:ext uri="{BB962C8B-B14F-4D97-AF65-F5344CB8AC3E}">
        <p14:creationId xmlns:p14="http://schemas.microsoft.com/office/powerpoint/2010/main" val="28340195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SC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505055-7DE5-2056-98B3-4521FEBF33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345F17-8019-CEB9-0F8F-EC31294B05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5" y="661889"/>
            <a:ext cx="1559315" cy="949398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61C30F5-DABF-518E-C274-8991A3353C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92579C71-C312-3F47-B074-96C8AC7341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81A11-38CC-12A8-B0B8-F1571F5A6ED8}"/>
              </a:ext>
            </a:extLst>
          </p:cNvPr>
          <p:cNvSpPr txBox="1"/>
          <p:nvPr userDrawn="1"/>
        </p:nvSpPr>
        <p:spPr>
          <a:xfrm>
            <a:off x="587306" y="6455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647536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SC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980F6-ECAC-C8A2-3624-56D1696E68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F0BBDE-612C-D317-9B1D-14CDE0BF10B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5" y="661889"/>
            <a:ext cx="1559315" cy="949398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8F4509B-7ECA-9CEF-2366-49413C5F7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E9A01-4767-6B03-0A7A-344FC0D9AE3D}"/>
              </a:ext>
            </a:extLst>
          </p:cNvPr>
          <p:cNvSpPr txBox="1"/>
          <p:nvPr userDrawn="1"/>
        </p:nvSpPr>
        <p:spPr>
          <a:xfrm>
            <a:off x="587306" y="6454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4401657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SC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21B0F-8354-EDF4-4253-5774BCEA5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70B8E8-900A-BEC7-19A8-0D3C4E8E7BDA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A1E274A-E479-8B8E-8C62-4F8A6F94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85816E-FD35-09A7-CC29-F182E237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96667-BEBA-FBB2-2182-1F9C83DDCDAB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3A97B-D7E3-8237-573C-698484A25C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06" y="286240"/>
            <a:ext cx="1296633" cy="7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197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SC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738E-CF96-5095-1FCD-58654CFCFA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70B8E8-900A-BEC7-19A8-0D3C4E8E7BDA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A1E274A-E479-8B8E-8C62-4F8A6F94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479D182-B3F6-0335-3A7D-5FE11D682944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29E1E-34BB-49E4-DAC1-0787931C523B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949DC-B656-3DCE-FE90-324F779928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06" y="286240"/>
            <a:ext cx="1296633" cy="7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5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Path - 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5EAF5-A887-85EF-D8D1-EB16465E3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C4EA6B3-CD0D-43A7-150E-974BB9A4E4C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7760" y="310551"/>
            <a:ext cx="10896479" cy="590621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22ECC3-E696-CDAF-7BB8-E1F3A28A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5F879-C441-AD3C-9721-ACA7F451A704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</p:spTree>
    <p:extLst>
      <p:ext uri="{BB962C8B-B14F-4D97-AF65-F5344CB8AC3E}">
        <p14:creationId xmlns:p14="http://schemas.microsoft.com/office/powerpoint/2010/main" val="28646722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O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B4BE0-9D2D-160A-01A7-0025491D23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6" name="Picture 5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A2C68BCD-08FB-6077-E141-8374D304CC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5" y="661889"/>
            <a:ext cx="1655442" cy="945673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982B930-DCED-79B8-C80F-6D5E72CEB1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74E02A91-62FF-826F-F669-445C09CBC4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22A03-AE46-41FB-0794-8A906F3B160F}"/>
              </a:ext>
            </a:extLst>
          </p:cNvPr>
          <p:cNvSpPr txBox="1"/>
          <p:nvPr userDrawn="1"/>
        </p:nvSpPr>
        <p:spPr>
          <a:xfrm>
            <a:off x="587306" y="64504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42651532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OA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41633-CAD0-879D-39D7-ED87C5907C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644B15C7-760B-A473-B954-5141696079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5" y="661889"/>
            <a:ext cx="1655442" cy="945673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A31693E4-73A2-D541-9D41-9FCB2AC0A6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C9FB3-68CC-8E98-57E7-351F385B4824}"/>
              </a:ext>
            </a:extLst>
          </p:cNvPr>
          <p:cNvSpPr txBox="1"/>
          <p:nvPr userDrawn="1"/>
        </p:nvSpPr>
        <p:spPr>
          <a:xfrm>
            <a:off x="587306" y="64686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4127366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OA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31C704-1108-781D-4C02-EF47B9168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44495E-B4BB-72C7-9BAB-625749F43805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CBDF813-158C-6963-24EF-432C7942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4B510C4-BA42-5E95-A2C9-216B4BCE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80924-DEE6-C14D-C042-D0597A9CD2B5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A68C83EC-9CF3-78CB-8D56-69E486A69C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054" y="288135"/>
            <a:ext cx="1392185" cy="7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827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OA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E6787-BCAD-662F-3A89-5E1A210DB0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44495E-B4BB-72C7-9BAB-625749F43805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CBDF813-158C-6963-24EF-432C7942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46E6DA3-0887-8E85-2C02-21D267227C96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0E8A7-0FF3-6399-D1CC-A48DE070F749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D4145E5E-1D34-C4DF-0D05-ACF8C6C821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054" y="288135"/>
            <a:ext cx="1392185" cy="7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531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D-RSC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705B9-ACCB-C34F-47EE-126201CF3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A blue and yellow sign with text&#10;&#10;Description automatically generated">
            <a:extLst>
              <a:ext uri="{FF2B5EF4-FFF2-40B4-BE49-F238E27FC236}">
                <a16:creationId xmlns:a16="http://schemas.microsoft.com/office/drawing/2014/main" id="{BE824E77-6E81-1E75-DB7B-D3A65ECB0D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5" y="661889"/>
            <a:ext cx="1489887" cy="952313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07341E2-4B7B-7B2D-4D13-2792B6A471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5A34F636-41C5-F9EE-DAB9-528D8AFE1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FAEE9C-F7E7-E45A-137A-87C7D67FA53F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0326571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D-RSC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FEFB0-5CE7-7D67-D69E-C1E469CB9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A blue and yellow sign with text&#10;&#10;Description automatically generated">
            <a:extLst>
              <a:ext uri="{FF2B5EF4-FFF2-40B4-BE49-F238E27FC236}">
                <a16:creationId xmlns:a16="http://schemas.microsoft.com/office/drawing/2014/main" id="{F489FAEC-F588-5DE2-30FE-1F025D2754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5" y="661889"/>
            <a:ext cx="1489887" cy="952313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520CCAB7-E461-7696-D43C-CFC6D5B9D6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484D3-45C1-D50B-0B8F-CFA002887322}"/>
              </a:ext>
            </a:extLst>
          </p:cNvPr>
          <p:cNvSpPr txBox="1"/>
          <p:nvPr userDrawn="1"/>
        </p:nvSpPr>
        <p:spPr>
          <a:xfrm>
            <a:off x="587306" y="64544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9843932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D-RSC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A73CA-C662-4143-30E7-7B9624356B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7FBB2-32AA-6D94-D28C-FABB5C03A830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89677F1-C99A-A10E-3A31-8036B54B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E206CBD-BD28-DAA2-EFC3-C3C70E1E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E9C68-2360-9E4C-6866-5EC81F130B77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A blue and yellow sign with text&#10;&#10;Description automatically generated">
            <a:extLst>
              <a:ext uri="{FF2B5EF4-FFF2-40B4-BE49-F238E27FC236}">
                <a16:creationId xmlns:a16="http://schemas.microsoft.com/office/drawing/2014/main" id="{220FB199-8340-4792-7CDC-2981DF746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254" y="262959"/>
            <a:ext cx="1308985" cy="8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0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D-RSC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F33BB-5D29-D12E-251A-9FE1046BA0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7FBB2-32AA-6D94-D28C-FABB5C03A830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89677F1-C99A-A10E-3A31-8036B54B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4F478E9-E76A-2CD5-E0AA-49D239884F61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C1CF4-4F4A-8D9F-E86B-5C18683FBAEB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A blue and yellow sign with text&#10;&#10;Description automatically generated">
            <a:extLst>
              <a:ext uri="{FF2B5EF4-FFF2-40B4-BE49-F238E27FC236}">
                <a16:creationId xmlns:a16="http://schemas.microsoft.com/office/drawing/2014/main" id="{4215F7CA-D16B-1936-84A5-D17CD2A837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254" y="262959"/>
            <a:ext cx="1308985" cy="8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852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unology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21AEE-0303-53DA-CEF2-150C9CFF76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A50C23E-7B59-4DD4-460C-D21B4057A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72" y="667758"/>
            <a:ext cx="1824056" cy="94644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0AA781A7-BF8B-32A1-951C-97E145CF7B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A3A8FC79-4D1F-2092-4DA1-87D5CB5A35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96FBE-D789-0298-8E3E-E8BFCEF937D7}"/>
              </a:ext>
            </a:extLst>
          </p:cNvPr>
          <p:cNvSpPr txBox="1"/>
          <p:nvPr userDrawn="1"/>
        </p:nvSpPr>
        <p:spPr>
          <a:xfrm>
            <a:off x="587306" y="64504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2367546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unology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42656-FF39-8539-B948-9C9B025411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C9842BE-8D81-1DC6-DADE-99BC4271A1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72" y="667758"/>
            <a:ext cx="1824056" cy="946444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278C9E16-A614-4778-87B5-AC3C439F5B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C9892-6394-3503-A0ED-60D70A33B93D}"/>
              </a:ext>
            </a:extLst>
          </p:cNvPr>
          <p:cNvSpPr txBox="1"/>
          <p:nvPr userDrawn="1"/>
        </p:nvSpPr>
        <p:spPr>
          <a:xfrm>
            <a:off x="587306" y="64622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65639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-Path - 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5EAF5-A887-85EF-D8D1-EB16465E3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C4EA6B3-CD0D-43A7-150E-974BB9A4E4C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7760" y="310551"/>
            <a:ext cx="10896479" cy="590621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22ECC3-E696-CDAF-7BB8-E1F3A28A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396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unology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212F8-8D84-058A-4E53-BDFFA49DD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89D725-0FB3-5B3E-31C9-2F682C06609E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D4971B-4B14-0054-BDBA-8D6DAE17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C0CD89-4BBD-4CDA-0B74-ABB209BC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84E4C-2C7B-BB7A-4A7A-EBCFBE441A44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BB37C78-6C7C-324F-3650-9E45E89A12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041" y="330168"/>
            <a:ext cx="1440198" cy="7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081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unology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CA30D-11DE-5A7F-48AC-BA212D7391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89D725-0FB3-5B3E-31C9-2F682C06609E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DD4971B-4B14-0054-BDBA-8D6DAE17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C0B4642-FBFA-3230-18E9-D4987A7E0E32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16181-33C8-7DE3-B81A-FDB2AC2C80E0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0DBBAC6-FE3D-3764-E505-1B408C8A41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041" y="330168"/>
            <a:ext cx="1440198" cy="7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569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5CC29-6452-C04A-97E4-DF2FC788F5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BCEBC58-5787-A1A1-EF65-605940555A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378" y="660383"/>
            <a:ext cx="1605213" cy="956174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02026D5-45A0-B322-AC9E-D17F5A812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4FF6C1B1-4244-16C6-D375-BE4BBD964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257BD-36F0-3FF6-8C29-531570EE1833}"/>
              </a:ext>
            </a:extLst>
          </p:cNvPr>
          <p:cNvSpPr txBox="1"/>
          <p:nvPr userDrawn="1"/>
        </p:nvSpPr>
        <p:spPr>
          <a:xfrm>
            <a:off x="587306" y="64665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5507275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BFC06-B533-A977-071F-FE595993A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BFB23B3-7D87-4EB4-3801-1E1986EDF2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378" y="660383"/>
            <a:ext cx="1605213" cy="956174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0738171-EBE7-1DEA-F642-DFA3D630B7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87E5B-E3F8-3FD6-7638-3179B95FD262}"/>
              </a:ext>
            </a:extLst>
          </p:cNvPr>
          <p:cNvSpPr txBox="1"/>
          <p:nvPr userDrawn="1"/>
        </p:nvSpPr>
        <p:spPr>
          <a:xfrm>
            <a:off x="587306" y="6454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7883046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AA05A8-02D1-078A-E9B2-A0F6AE14F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F38375-5622-E73C-2648-1B4F9D19A8A9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603A156-97DC-B325-2D7B-882C76D8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91C22C-43B7-2CA2-68A2-C23CB7C5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18BA8-925B-4878-6EEC-B7A479AF6308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3C8819A-8A2D-D3F5-AE52-C649A8F35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335" y="293598"/>
            <a:ext cx="1315904" cy="7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43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941B4-F54D-CBC7-1489-710974085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F38375-5622-E73C-2648-1B4F9D19A8A9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603A156-97DC-B325-2D7B-882C76D8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041FDFE-39C3-437C-9997-BA5871EC4395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9D1DF-DB1A-EC53-EB4F-C5C05C04D569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C3C1ECA-9D2E-54C6-DD65-589E841AB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335" y="293598"/>
            <a:ext cx="1315904" cy="7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10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EF128D-30D0-9E2F-F815-6FA8AAE77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C4947B-3F56-4808-5CAD-8E91EF69B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1455" y="660383"/>
            <a:ext cx="1443110" cy="944892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E22FC20-8B70-039F-8AAE-69CEF97CB7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3CC1F925-E7BB-EA5E-7234-B6A36A7722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DC3B5-9AAC-92BA-D143-99555AC98F38}"/>
              </a:ext>
            </a:extLst>
          </p:cNvPr>
          <p:cNvSpPr txBox="1"/>
          <p:nvPr userDrawn="1"/>
        </p:nvSpPr>
        <p:spPr>
          <a:xfrm>
            <a:off x="587306" y="6455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4604008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568F1-3115-3B1E-4A8F-377EC95D5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FB9118-3863-0B11-8E4A-971D036934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1455" y="660383"/>
            <a:ext cx="1443110" cy="944892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0B91F273-3E84-F2DC-1DF0-645C12938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A6938-D6F2-8F27-19B8-D68A9BC822B3}"/>
              </a:ext>
            </a:extLst>
          </p:cNvPr>
          <p:cNvSpPr txBox="1"/>
          <p:nvPr userDrawn="1"/>
        </p:nvSpPr>
        <p:spPr>
          <a:xfrm>
            <a:off x="587306" y="6454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3167597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D08F8D-16F0-5F00-E275-480852802D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34D837-8895-5EF2-1062-0354B69B19F6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0C0EBA7-B69E-D51A-CFA1-F164FA91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6B9D57C-8252-E65C-E178-867E18B4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CE49B9-59DE-93F6-D1E1-7DEEE9FA4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4127" y="326188"/>
            <a:ext cx="1147367" cy="751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61C8E-4714-7BF9-D3F4-AE4AF56BBB08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</p:spTree>
    <p:extLst>
      <p:ext uri="{BB962C8B-B14F-4D97-AF65-F5344CB8AC3E}">
        <p14:creationId xmlns:p14="http://schemas.microsoft.com/office/powerpoint/2010/main" val="24375249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E8520C-844C-72A4-5367-2D45243ABF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34D837-8895-5EF2-1062-0354B69B19F6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0C0EBA7-B69E-D51A-CFA1-F164FA91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CE49B9-59DE-93F6-D1E1-7DEEE9FA4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4127" y="326188"/>
            <a:ext cx="1147367" cy="751251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607D89A-C057-7C18-F6B3-A55C11BDD741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6DD5D-79E3-E086-CCE7-7749AC263450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</p:spTree>
    <p:extLst>
      <p:ext uri="{BB962C8B-B14F-4D97-AF65-F5344CB8AC3E}">
        <p14:creationId xmlns:p14="http://schemas.microsoft.com/office/powerpoint/2010/main" val="3798747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Path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09488-FA4D-C8C4-F7EB-E12F863BDE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8541" y="646720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BEA7930-892E-9DF5-942C-5B41E08EDE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BA29CF-35F7-6AAA-4A83-1A4AAAB3FC9F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F76EB61F-2A14-4689-E60B-D5EC51EB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18066E6-7115-1B54-11CD-DB79B4B05C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836" y="325257"/>
            <a:ext cx="2067905" cy="75785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2627884-9607-040D-F5C3-4CF490068A94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55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OAC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8201BA-250E-E8CB-ED6C-517BE19F6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C81615-A9F3-C70D-7FA7-ACE1BBF48C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455" y="776806"/>
            <a:ext cx="2560721" cy="82846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DB632EC-85DA-612D-DE8F-4D98E7D00C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72D96879-04FE-4D04-67DD-B279CC93AA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8FEF1-25D0-E922-16BB-5DE311FA9129}"/>
              </a:ext>
            </a:extLst>
          </p:cNvPr>
          <p:cNvSpPr txBox="1"/>
          <p:nvPr userDrawn="1"/>
        </p:nvSpPr>
        <p:spPr>
          <a:xfrm>
            <a:off x="587306" y="64730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3036742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OAC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D44FE-67F4-41F0-F502-BB9735672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D2CC9E6-4661-0BE2-25C9-9528D4480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455" y="776806"/>
            <a:ext cx="2560721" cy="828469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DD584256-DFA0-0F20-9B37-BB19ED754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7DECC-3A65-9410-7BA9-5567836AE278}"/>
              </a:ext>
            </a:extLst>
          </p:cNvPr>
          <p:cNvSpPr txBox="1"/>
          <p:nvPr userDrawn="1"/>
        </p:nvSpPr>
        <p:spPr>
          <a:xfrm>
            <a:off x="587306" y="6459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5958176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OAC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98338D-DBF6-A3B1-51F6-AB2C763BB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D841BA-D674-72E1-E875-566BA623DF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03" y="401607"/>
            <a:ext cx="2088938" cy="6758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F3078F-9098-E4C2-CDE2-F3783C295186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2F6DAD7-678F-7605-A6C6-38A7650C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5BEF100-B653-C02E-F504-38261514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492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OAC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29D54-9AFB-1E5D-3D66-C50775CB0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D841BA-D674-72E1-E875-566BA623DF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03" y="401607"/>
            <a:ext cx="2088938" cy="6758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F3078F-9098-E4C2-CDE2-F3783C295186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2F6DAD7-678F-7605-A6C6-38A7650C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8741A75-3A29-A8E0-E294-EB35349B100F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974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roscience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E0DD6-B4A3-B0B9-018D-8E85E713C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E27FEB7-9A7D-9BF8-F4DE-6D768A65F8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72" y="667758"/>
            <a:ext cx="1824056" cy="934686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BB456CE-AAC2-AB61-2B7F-870490C47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35C26DF8-1615-51E3-8020-8A3DD7A328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A06C8-036B-837B-B70B-A8280CCFC52A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2149269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roscience 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02D4B-5B01-30FB-DEE7-8F9A2778D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E1D11DB-0283-407B-85EE-50DF9F2B91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72" y="667758"/>
            <a:ext cx="1824056" cy="934686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C7CC5AC8-1BB9-2404-2B8A-51F2A8A3A8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09E56-EA6E-DBF5-8648-E4450F17889D}"/>
              </a:ext>
            </a:extLst>
          </p:cNvPr>
          <p:cNvSpPr txBox="1"/>
          <p:nvPr userDrawn="1"/>
        </p:nvSpPr>
        <p:spPr>
          <a:xfrm>
            <a:off x="587306" y="6457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4331686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roscience 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01C42-FE82-3FD5-A8F3-F950E232BB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AA0F3D-1823-4A65-FC4B-4444A38EEDA8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4FE3B61-6843-FB60-8D18-B1A34676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AC26B84-AA5B-BAFB-D7E6-63056E61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B3154-0D05-2766-4E3D-79E195D5D2CA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75816FD-8D6E-E424-F0CF-9FA7B78C80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93" y="323389"/>
            <a:ext cx="1475946" cy="7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051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roscience 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C03AD-73A9-D565-8078-F0690A2D78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AA0F3D-1823-4A65-FC4B-4444A38EEDA8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4FE3B61-6843-FB60-8D18-B1A34676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A8F0E79-DC12-D387-DFC2-382147E23B0B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D1583-1B4D-D53D-5A30-38286DC60531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668B05C-7AD5-F77A-672A-6D34CAD749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93" y="323389"/>
            <a:ext cx="1475946" cy="7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826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52EE73-201E-B0B5-C344-105F4BBF52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62D2E28-BCE5-8316-F1A8-E9BC7B9FCF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37" y="684363"/>
            <a:ext cx="1334140" cy="905897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D098E50-FE8B-4AF3-FD6E-94D97B3E6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988F3DD8-9093-FEC6-9FB2-28E3531599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D3FCD-8CEA-7DAC-BE60-F26BF0B60275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6065480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7E45F-D5EE-1524-449C-7B2CB5CB3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C60EC1F-71B4-1857-F231-86C171DE99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37" y="684363"/>
            <a:ext cx="1334140" cy="905897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406A563-B979-F550-B0A1-517B059BE1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C94AF-AC3C-1316-C8EC-2790B294AA75}"/>
              </a:ext>
            </a:extLst>
          </p:cNvPr>
          <p:cNvSpPr txBox="1"/>
          <p:nvPr userDrawn="1"/>
        </p:nvSpPr>
        <p:spPr>
          <a:xfrm>
            <a:off x="587306" y="6457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15598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Path - Confidential 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EBB6AB-2CDC-F114-E6E1-97ADAC528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70CBCB4-A008-4776-771B-B02B1A76CF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7760" y="310551"/>
            <a:ext cx="10896479" cy="590621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6996472-766B-0248-9F91-EA64A626C371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E069B-DEBF-F3F9-5B10-23AFF6FCDC33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</p:spTree>
    <p:extLst>
      <p:ext uri="{BB962C8B-B14F-4D97-AF65-F5344CB8AC3E}">
        <p14:creationId xmlns:p14="http://schemas.microsoft.com/office/powerpoint/2010/main" val="371616885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0625E-C556-B77A-A2B6-81AF801B84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40325A-7441-0632-E0FF-5ECBE99D096D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B37F6B1-155D-4226-6342-F6FA8EF7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DA892D4-8937-928B-DBFC-68007527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9BB41-D97F-4870-2189-5272AC0560AE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3570C98-AC4F-4D7F-8811-6E1DF51E0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881" y="277167"/>
            <a:ext cx="1190358" cy="8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392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5C9A4-1E58-8B55-AE2A-581003CB86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40325A-7441-0632-E0FF-5ECBE99D096D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B37F6B1-155D-4226-6342-F6FA8EF7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267324A-9ABF-75BF-EF45-A3EABAD57E01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E3BC-7C52-0B38-3521-F993250B94FF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94AFEC4-7698-4279-3BD0-E4A495F5D0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881" y="277167"/>
            <a:ext cx="1190358" cy="8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1759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K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8419DD-410E-A69F-F9CF-CBD2751DA2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337378D9-F958-7AD9-7F04-CB8CD78A2B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36" y="684362"/>
            <a:ext cx="1520809" cy="905897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21593BA-42DA-177B-C4F9-E097362943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669D8D8-2EEC-E993-1CFD-806E45DF15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70569-A0ED-0880-D0FE-25532FCFAA1A}"/>
              </a:ext>
            </a:extLst>
          </p:cNvPr>
          <p:cNvSpPr txBox="1"/>
          <p:nvPr userDrawn="1"/>
        </p:nvSpPr>
        <p:spPr>
          <a:xfrm>
            <a:off x="587306" y="64504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1339799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KD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EAB10-FD6E-5F86-A76C-A4C37B1494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47E252A-528B-1D1D-5AA3-016D149B59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36" y="684362"/>
            <a:ext cx="1520809" cy="905897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E00B71C7-6680-B343-7F51-CD30DC22B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A9B19-F056-CF5A-789F-481D4F2BE89E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42417893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K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80D31B-272B-6C9D-10A5-E18F3D282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1F36B5-0D02-6C45-9E2F-3FACF68CD395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1EB21AE-110C-CA04-334B-E7381A29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E00A22-D08B-F484-A0D9-892796C9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AAC54-1A32-6A90-355D-D69A66113E97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2922D81B-C024-24B1-3A02-6FACDB8480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63" y="288135"/>
            <a:ext cx="1325076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0413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KD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8FD78-7A22-227E-6518-D2CD6E9B75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1F36B5-0D02-6C45-9E2F-3FACF68CD395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1EB21AE-110C-CA04-334B-E7381A29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29501F5-C702-307F-50C5-25B8EAEE1B29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DB265-906C-2B8C-06B7-4DBFE0F3810E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0870674E-0F9E-512E-CCDE-DE3F24EE99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63" y="288135"/>
            <a:ext cx="1325076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41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STC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A77A00-53A5-86D0-6A62-27D5F9E7DD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D1B0036-7792-5864-E41E-5C8B1AA92A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66" y="684362"/>
            <a:ext cx="1414994" cy="912008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7631543-4FEC-5882-FF0D-1A27A8A64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3CD0D2D5-3171-6EC8-E4E8-E4BA28F343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97B5-E758-738B-156F-8D4CAFD3D034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6502016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STC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1604A-A1B7-4D58-EB01-4082DBBE7E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C35BE50-5C32-3231-E0BE-F764B02EC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66" y="684362"/>
            <a:ext cx="1414994" cy="912008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AB6964C-BC7F-25A1-B9AF-C118EBAB2B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BB21C-F2B4-4799-981E-0D2DD1220F3A}"/>
              </a:ext>
            </a:extLst>
          </p:cNvPr>
          <p:cNvSpPr txBox="1"/>
          <p:nvPr userDrawn="1"/>
        </p:nvSpPr>
        <p:spPr>
          <a:xfrm>
            <a:off x="587306" y="64660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294445994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STC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99B6E-0AD5-6E05-D87D-8D37C1586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207CD6-9746-94F6-46ED-3892E108AAE4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1F2ED0F-CBAC-DE4B-56D7-8FE1FB85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930CCE2-D552-1AFE-E2B7-F2EFF77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5E7C3-AC7C-3738-BEED-9F2F77600DCB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D7D8CF7-CC66-A6BF-1E1D-E37D70D882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47" y="275024"/>
            <a:ext cx="1260690" cy="8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90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STC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B2038-B6E8-A260-BA96-A9AC167B0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207CD6-9746-94F6-46ED-3892E108AAE4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1F2ED0F-CBAC-DE4B-56D7-8FE1FB85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B47C35C-9BC4-1513-F296-A5B9C9F0AD08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BDB5F-8943-D63B-3BE5-A1F975D10510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3705B41-5447-7515-99BF-256FA88DD7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47" y="275024"/>
            <a:ext cx="1260690" cy="8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8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Path -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29BF2B-B751-E930-E517-5D8A0D421E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14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9698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Me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83458A-BE8E-ACE0-9F6E-83328D46F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068FD3-3D42-D453-9929-1860D42B6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66" y="684362"/>
            <a:ext cx="1712967" cy="905896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3E60B75-47E9-5C81-1A6D-CCCB3F486A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9F8E6327-2D28-8B9E-6ED7-68E952DBC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7F805-46B1-21B2-6003-3C535AD250FB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68456938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Med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7F516-0514-0423-BA3C-FBDA75FE3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EE998B-D99E-8B2F-836C-6C051E20D6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66" y="684362"/>
            <a:ext cx="1712967" cy="905896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7E4EA7D2-D5AE-8CFB-C5CC-BD89C88880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1D64E-D0E5-1F4E-F1F7-9C2BD3DDF0B5}"/>
              </a:ext>
            </a:extLst>
          </p:cNvPr>
          <p:cNvSpPr txBox="1"/>
          <p:nvPr userDrawn="1"/>
        </p:nvSpPr>
        <p:spPr>
          <a:xfrm>
            <a:off x="587306" y="6457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1458666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Med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2474A-E451-699E-D4B9-A68864F30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B92111-7123-71A9-AAF9-B0B568719BAC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0486CCF-A532-BC93-C292-38341691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7BBBF88-65E6-7A69-CE62-A7A976F7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2EA75-F2DE-560E-2003-DA3DE24F4E4B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38812-DFB5-832B-02C0-3E18D3BFD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967" y="281912"/>
            <a:ext cx="1504272" cy="7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828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Med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7D03C-7D94-F253-295D-38A51E7015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B92111-7123-71A9-AAF9-B0B568719BAC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0486CCF-A532-BC93-C292-38341691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370C4ED-1A22-E450-EFA1-1F31CBAAE987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41A23-19DC-CE06-CBCB-AA6FEE35FA58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AB9C-C3D3-F73F-CBB3-64FA08CDCC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076" y="288135"/>
            <a:ext cx="1508163" cy="7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035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D-COAC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80102-28A1-1EB2-265A-BB68FBA47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 descr="Logo&#10;&#10;Description automatically generated with low confidence">
            <a:extLst>
              <a:ext uri="{FF2B5EF4-FFF2-40B4-BE49-F238E27FC236}">
                <a16:creationId xmlns:a16="http://schemas.microsoft.com/office/drawing/2014/main" id="{D9A5D9F7-55A6-5659-1B0F-2FA6B733A1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17" y="684362"/>
            <a:ext cx="1740418" cy="905896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0FC49EF-E6F9-B788-4165-F23DEE032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50509B4-55B1-3CCA-C667-78015332E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EFFEB-0F5B-F199-BA74-0A0346A40DC6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6674425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D-COAC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99ED1-570C-B3B9-9AAD-2C5A9E060C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BC5C169D-9BE4-FFD7-8171-548D04AEAA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17" y="684362"/>
            <a:ext cx="1740418" cy="905896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99F9390-13F8-9FD5-58F8-E80DC5F67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B1D84-2517-5739-B7A1-943B8AB06A53}"/>
              </a:ext>
            </a:extLst>
          </p:cNvPr>
          <p:cNvSpPr txBox="1"/>
          <p:nvPr userDrawn="1"/>
        </p:nvSpPr>
        <p:spPr>
          <a:xfrm>
            <a:off x="587306" y="64548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5600940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D-COAC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5DB64-220B-908B-CA72-2D7E70CAA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F92F4-0287-2292-090C-8F41017C7010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A7E4B1E-FEBA-4206-65FD-4B144186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ABFF3DE-32A4-1F6D-F4AC-96971426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541" y="64690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54310-95DC-813F-0F57-04BAF7842DBA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01F0F5AE-6B53-2DD6-2016-0EF873FE93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43" y="288253"/>
            <a:ext cx="1516196" cy="7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745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D-COAC - Confidential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81A25-4EE8-56D7-2C42-07735BFC9B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6437587"/>
            <a:ext cx="12191989" cy="420413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idx="13" hasCustomPrompt="1"/>
          </p:nvPr>
        </p:nvSpPr>
        <p:spPr>
          <a:xfrm>
            <a:off x="647760" y="1273444"/>
            <a:ext cx="10896479" cy="45720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Autofit/>
          </a:bodyPr>
          <a:lstStyle>
            <a:lvl1pPr>
              <a:buNone/>
              <a:defRPr sz="2400">
                <a:solidFill>
                  <a:srgbClr val="1771BA"/>
                </a:solidFill>
                <a:latin typeface="+mj-lt"/>
              </a:defRPr>
            </a:lvl1pPr>
            <a:lvl2pPr marL="457200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2pPr>
            <a:lvl3pPr marL="914400" indent="-228600">
              <a:defRPr sz="2400">
                <a:solidFill>
                  <a:srgbClr val="0A446E"/>
                </a:solidFill>
              </a:defRPr>
            </a:lvl3pPr>
            <a:lvl4pPr marL="1319213" indent="-228600">
              <a:buFont typeface="Lucida Grande"/>
              <a:buChar char="-"/>
              <a:defRPr sz="2400">
                <a:solidFill>
                  <a:srgbClr val="0A446E"/>
                </a:solidFill>
              </a:defRPr>
            </a:lvl4pPr>
            <a:lvl5pPr marL="1711325" indent="-228600">
              <a:defRPr sz="2400">
                <a:solidFill>
                  <a:srgbClr val="0A446E"/>
                </a:solidFill>
              </a:defRPr>
            </a:lvl5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F92F4-0287-2292-090C-8F41017C7010}"/>
              </a:ext>
            </a:extLst>
          </p:cNvPr>
          <p:cNvCxnSpPr>
            <a:cxnSpLocks/>
          </p:cNvCxnSpPr>
          <p:nvPr userDrawn="1"/>
        </p:nvCxnSpPr>
        <p:spPr>
          <a:xfrm>
            <a:off x="0" y="1077440"/>
            <a:ext cx="9719733" cy="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A7E4B1E-FEBA-4206-65FD-4B144186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3" y="288135"/>
            <a:ext cx="9097070" cy="78930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BED4928-9395-BDA2-0E96-E02E1DAB8DE9}"/>
              </a:ext>
            </a:extLst>
          </p:cNvPr>
          <p:cNvSpPr txBox="1">
            <a:spLocks/>
          </p:cNvSpPr>
          <p:nvPr userDrawn="1"/>
        </p:nvSpPr>
        <p:spPr>
          <a:xfrm>
            <a:off x="9208541" y="6469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CONFIDENTIAL</a:t>
            </a:r>
            <a:r>
              <a:rPr lang="en-US"/>
              <a:t>                    </a:t>
            </a:r>
            <a:fld id="{8019DC9C-D489-466F-971A-2B638B7550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52014-8C6C-E17F-2514-92309F7F4BA2}"/>
              </a:ext>
            </a:extLst>
          </p:cNvPr>
          <p:cNvSpPr txBox="1"/>
          <p:nvPr userDrawn="1"/>
        </p:nvSpPr>
        <p:spPr>
          <a:xfrm>
            <a:off x="647760" y="6464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Critical Path Institute</a:t>
            </a:r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F63C6288-D711-7741-A569-6159CC7AEC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43" y="288253"/>
            <a:ext cx="1516196" cy="7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4182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&amp;O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06E87-7170-3E3E-E326-A3E027A48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C9804421-EC90-3349-A0D5-004C0E9E04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85" y="668065"/>
            <a:ext cx="1952048" cy="909853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32E1991-6D94-EDB7-72FC-2BE70F22AC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7307" y="5311021"/>
            <a:ext cx="6509232" cy="407521"/>
          </a:xfrm>
          <a:prstGeom prst="rect">
            <a:avLst/>
          </a:prstGeom>
        </p:spPr>
        <p:txBody>
          <a:bodyPr/>
          <a:lstStyle>
            <a:lvl1pPr>
              <a:buNone/>
              <a:defRPr sz="2800" i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538537C2-6AA9-BE63-0E6A-63C9A98376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689652"/>
            <a:ext cx="6509233" cy="352197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40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40041-6D58-2354-A8BD-F9A153AB0712}"/>
              </a:ext>
            </a:extLst>
          </p:cNvPr>
          <p:cNvSpPr txBox="1"/>
          <p:nvPr userDrawn="1"/>
        </p:nvSpPr>
        <p:spPr>
          <a:xfrm>
            <a:off x="587306" y="6461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18085645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&amp;O - 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83070-C32D-D1D3-E972-8B1C89968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5615"/>
            <a:ext cx="12191997" cy="6842384"/>
          </a:xfrm>
          <a:prstGeom prst="rect">
            <a:avLst/>
          </a:prstGeom>
        </p:spPr>
      </p:pic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2BC7F19-168D-82D5-525E-9653AA6BB0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684363"/>
            <a:ext cx="2471870" cy="905897"/>
          </a:xfrm>
          <a:prstGeom prst="rect">
            <a:avLst/>
          </a:prstGeom>
        </p:spPr>
      </p:pic>
      <p:pic>
        <p:nvPicPr>
          <p:cNvPr id="2" name="Picture 1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8F5B7D3-B1EF-2842-85A1-6F0FEA45EB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85" y="668065"/>
            <a:ext cx="1952048" cy="909853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25BD95F8-92E7-AA49-AA99-B80351A01C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06" y="1729409"/>
            <a:ext cx="6489355" cy="465151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3200" b="1">
                <a:solidFill>
                  <a:srgbClr val="1771BA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C6C0A-FCE4-89E2-D7A3-04B65F65135D}"/>
              </a:ext>
            </a:extLst>
          </p:cNvPr>
          <p:cNvSpPr txBox="1"/>
          <p:nvPr userDrawn="1"/>
        </p:nvSpPr>
        <p:spPr>
          <a:xfrm>
            <a:off x="587306" y="6454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Advancing Drug Development. Improving Lives. Together. </a:t>
            </a:r>
          </a:p>
        </p:txBody>
      </p:sp>
    </p:spTree>
    <p:extLst>
      <p:ext uri="{BB962C8B-B14F-4D97-AF65-F5344CB8AC3E}">
        <p14:creationId xmlns:p14="http://schemas.microsoft.com/office/powerpoint/2010/main" val="301572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9DC9C-D489-466F-971A-2B638B7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96" r:id="rId2"/>
    <p:sldLayoutId id="2147483697" r:id="rId3"/>
    <p:sldLayoutId id="2147483698" r:id="rId4"/>
    <p:sldLayoutId id="2147483699" r:id="rId5"/>
    <p:sldLayoutId id="2147484083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  <p:sldLayoutId id="2147483750" r:id="rId57"/>
    <p:sldLayoutId id="2147483751" r:id="rId58"/>
    <p:sldLayoutId id="2147483752" r:id="rId59"/>
    <p:sldLayoutId id="2147483753" r:id="rId60"/>
    <p:sldLayoutId id="2147483754" r:id="rId61"/>
    <p:sldLayoutId id="2147483755" r:id="rId62"/>
    <p:sldLayoutId id="2147483756" r:id="rId63"/>
    <p:sldLayoutId id="2147483757" r:id="rId64"/>
    <p:sldLayoutId id="2147483758" r:id="rId65"/>
    <p:sldLayoutId id="2147483759" r:id="rId66"/>
    <p:sldLayoutId id="2147483760" r:id="rId67"/>
    <p:sldLayoutId id="2147483761" r:id="rId68"/>
    <p:sldLayoutId id="2147483762" r:id="rId69"/>
    <p:sldLayoutId id="2147483763" r:id="rId70"/>
    <p:sldLayoutId id="2147483764" r:id="rId71"/>
    <p:sldLayoutId id="2147483765" r:id="rId72"/>
    <p:sldLayoutId id="2147483766" r:id="rId73"/>
    <p:sldLayoutId id="2147483767" r:id="rId74"/>
    <p:sldLayoutId id="2147483768" r:id="rId75"/>
    <p:sldLayoutId id="2147483769" r:id="rId76"/>
    <p:sldLayoutId id="2147483770" r:id="rId77"/>
    <p:sldLayoutId id="2147483771" r:id="rId78"/>
    <p:sldLayoutId id="2147483772" r:id="rId79"/>
    <p:sldLayoutId id="2147483773" r:id="rId80"/>
    <p:sldLayoutId id="2147483774" r:id="rId81"/>
    <p:sldLayoutId id="2147483775" r:id="rId82"/>
    <p:sldLayoutId id="2147483776" r:id="rId83"/>
    <p:sldLayoutId id="2147483777" r:id="rId84"/>
    <p:sldLayoutId id="2147483778" r:id="rId85"/>
    <p:sldLayoutId id="2147483779" r:id="rId86"/>
    <p:sldLayoutId id="2147483780" r:id="rId87"/>
    <p:sldLayoutId id="2147483781" r:id="rId88"/>
    <p:sldLayoutId id="2147483782" r:id="rId89"/>
    <p:sldLayoutId id="2147483783" r:id="rId90"/>
    <p:sldLayoutId id="2147483784" r:id="rId91"/>
    <p:sldLayoutId id="2147483785" r:id="rId92"/>
    <p:sldLayoutId id="2147483786" r:id="rId93"/>
    <p:sldLayoutId id="2147483787" r:id="rId94"/>
    <p:sldLayoutId id="2147483788" r:id="rId95"/>
    <p:sldLayoutId id="2147483789" r:id="rId96"/>
    <p:sldLayoutId id="2147483790" r:id="rId97"/>
    <p:sldLayoutId id="2147483791" r:id="rId98"/>
    <p:sldLayoutId id="2147483792" r:id="rId99"/>
    <p:sldLayoutId id="2147483793" r:id="rId100"/>
    <p:sldLayoutId id="2147483794" r:id="rId101"/>
    <p:sldLayoutId id="2147483795" r:id="rId102"/>
    <p:sldLayoutId id="2147483796" r:id="rId103"/>
    <p:sldLayoutId id="2147483797" r:id="rId104"/>
    <p:sldLayoutId id="2147483798" r:id="rId105"/>
    <p:sldLayoutId id="2147483799" r:id="rId106"/>
    <p:sldLayoutId id="2147483800" r:id="rId107"/>
    <p:sldLayoutId id="2147483801" r:id="rId108"/>
    <p:sldLayoutId id="2147483802" r:id="rId109"/>
    <p:sldLayoutId id="2147483803" r:id="rId110"/>
    <p:sldLayoutId id="2147483804" r:id="rId111"/>
    <p:sldLayoutId id="2147483805" r:id="rId112"/>
    <p:sldLayoutId id="2147483806" r:id="rId113"/>
    <p:sldLayoutId id="2147483807" r:id="rId114"/>
    <p:sldLayoutId id="2147483808" r:id="rId115"/>
    <p:sldLayoutId id="2147483809" r:id="rId116"/>
    <p:sldLayoutId id="2147483810" r:id="rId117"/>
    <p:sldLayoutId id="2147483811" r:id="rId118"/>
    <p:sldLayoutId id="2147483812" r:id="rId119"/>
    <p:sldLayoutId id="2147483813" r:id="rId120"/>
    <p:sldLayoutId id="2147483814" r:id="rId121"/>
    <p:sldLayoutId id="2147483815" r:id="rId122"/>
    <p:sldLayoutId id="2147483816" r:id="rId123"/>
    <p:sldLayoutId id="2147483817" r:id="rId124"/>
    <p:sldLayoutId id="2147483818" r:id="rId125"/>
    <p:sldLayoutId id="2147483819" r:id="rId126"/>
    <p:sldLayoutId id="2147483820" r:id="rId127"/>
    <p:sldLayoutId id="2147483821" r:id="rId128"/>
    <p:sldLayoutId id="2147483822" r:id="rId1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9D7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nhenscheid@c-path.org" TargetMode="External"/><Relationship Id="rId2" Type="http://schemas.openxmlformats.org/officeDocument/2006/relationships/hyperlink" Target="https://github.com/nhenscheid/uahackathon2025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2018EB-AE6D-8F85-352A-D7F48234E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07" y="4837815"/>
            <a:ext cx="6509232" cy="880728"/>
          </a:xfrm>
        </p:spPr>
        <p:txBody>
          <a:bodyPr/>
          <a:lstStyle/>
          <a:p>
            <a:r>
              <a:rPr lang="en-GB" sz="2000" dirty="0"/>
              <a:t>Nick Henscheid, Quantitative Medicine Scientist</a:t>
            </a:r>
          </a:p>
          <a:p>
            <a:r>
              <a:rPr lang="en-GB" sz="2000" dirty="0"/>
              <a:t>U.A. Applied Math Hackathon Feb 2025</a:t>
            </a:r>
            <a:endParaRPr lang="en-RO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25E1-30E1-48EA-173C-A2E4109D8D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Clustering Longitudinal Data for Disease Modeling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1367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6ADF-ABC9-68AC-9FA5-76856FEC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Logistic, cont’d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FC85D-DE20-0CC1-7CF6-7F9F1257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D6F54D7-E683-CDB1-320D-1DFD7069481C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en-US" dirty="0"/>
                  <a:t>Again assume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(rate and initial condition) </a:t>
                </a:r>
              </a:p>
              <a:p>
                <a:r>
                  <a:rPr lang="en-US" dirty="0"/>
                  <a:t>Assume we have covariates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𝑠𝑒𝑥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now make the hierarchical 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What is a good hierarchical model?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Want positivity in variables!</a:t>
                </a:r>
              </a:p>
              <a:p>
                <a:pPr marL="342900" indent="-34290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D6F54D7-E683-CDB1-320D-1DFD70694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1678" t="-2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80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B15B-D482-5753-A5F7-BF708768B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4CCCF4-94C1-0173-2D8D-F5725370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D0F4C-784E-4DBA-F187-4152A1A9261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Suppose we fit our hierarchical model, but we see systematic errors – some subjects seem to consistently deviate from their curve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might cause this? </a:t>
            </a:r>
          </a:p>
        </p:txBody>
      </p:sp>
    </p:spTree>
    <p:extLst>
      <p:ext uri="{BB962C8B-B14F-4D97-AF65-F5344CB8AC3E}">
        <p14:creationId xmlns:p14="http://schemas.microsoft.com/office/powerpoint/2010/main" val="6003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0067-8B53-0ED0-907D-68ABF7A9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Data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CF0555-ECFE-D758-CDB0-795F7D09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3A08230-1732-E20A-5E66-01127BC80FF1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Tx/>
                  <a:buChar char="-"/>
                </a:pPr>
                <a:r>
                  <a:rPr lang="en-US" dirty="0"/>
                  <a:t>FDA is a set of approaches that tackle data analysis in function space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 general assumption is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are noisy samples from a function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sz="2400" dirty="0"/>
                  <a:t>Can think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is a probability distribution on a function space (!) </a:t>
                </a: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3A08230-1732-E20A-5E66-01127BC80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678" t="-2933" r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89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1EB6-71DB-8E6F-19E3-BF105640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Longitudinal Data: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71840-D77D-7496-DA48-6A71D300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8682E-3E7B-223B-58A9-AEABEE6A835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Fit functional model to each trajectory -&gt; ‘latent representation/encoding/embedding’</a:t>
            </a:r>
          </a:p>
          <a:p>
            <a:pPr marL="342900" indent="-342900">
              <a:buFontTx/>
              <a:buChar char="-"/>
            </a:pPr>
            <a:r>
              <a:rPr lang="en-US" dirty="0"/>
              <a:t>Functional model can be ‘biologically inspired’ or simply a basis expansion (splines, Fourier, etc.)</a:t>
            </a:r>
          </a:p>
          <a:p>
            <a:pPr marL="342900" indent="-342900">
              <a:buFontTx/>
              <a:buChar char="-"/>
            </a:pPr>
            <a:r>
              <a:rPr lang="en-US" dirty="0"/>
              <a:t>Cluster the ‘embedded’  vectors using e.g. k means, hierarchical clustering, spectral clustering,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More sophisticated: latent cluster mixed effects models…  </a:t>
            </a:r>
          </a:p>
        </p:txBody>
      </p:sp>
    </p:spTree>
    <p:extLst>
      <p:ext uri="{BB962C8B-B14F-4D97-AF65-F5344CB8AC3E}">
        <p14:creationId xmlns:p14="http://schemas.microsoft.com/office/powerpoint/2010/main" val="1097827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143D-6F1A-8A79-AC29-1BEE99E8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Repo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7F84E7-996E-A3C1-8343-4A791D96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73EAA-F0C7-9F8C-3F64-B031424FD0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https://github.com/nhenscheid/uahackathon2025</a:t>
            </a:r>
            <a:endParaRPr lang="en-US" dirty="0"/>
          </a:p>
          <a:p>
            <a:r>
              <a:rPr lang="en-US" dirty="0">
                <a:hlinkClick r:id="rId3"/>
              </a:rPr>
              <a:t>nhenscheid@c-path.org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data, info, suggested problems available at the above link.</a:t>
            </a:r>
          </a:p>
          <a:p>
            <a:endParaRPr lang="en-US" dirty="0"/>
          </a:p>
          <a:p>
            <a:r>
              <a:rPr lang="en-US" dirty="0"/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160537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6222-5107-561D-ABDE-D3186D00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CEEB5-FB22-C7B5-FCE0-2BF08A4C9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17D3F-0DD5-4C0A-B329-600314D3765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7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59D-7E7F-C29B-3AF3-7C9B3252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Conrado 2014 AD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AE651-A895-E1EB-7F94-3774B451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9BED990-0ED8-5995-9A9B-04F61A903FFF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Tx/>
                  <a:buChar char="-"/>
                </a:pPr>
                <a:r>
                  <a:rPr lang="en-US" dirty="0"/>
                  <a:t>Assume a generalized logistic model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 subject-specific parameter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Assume the following models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Assume a </a:t>
                </a:r>
                <a:r>
                  <a:rPr lang="en-US" i="1" dirty="0"/>
                  <a:t>beta</a:t>
                </a:r>
                <a:r>
                  <a:rPr lang="en-US" dirty="0"/>
                  <a:t>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 fixed effects are 7-dim + 2 pop. params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Study- and subject-specific random effects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Inference via MAP or full Bayesian posterior (</a:t>
                </a:r>
                <a:r>
                  <a:rPr lang="en-US" dirty="0" err="1"/>
                  <a:t>pyStan</a:t>
                </a:r>
                <a:r>
                  <a:rPr lang="en-US" dirty="0"/>
                  <a:t>)</a:t>
                </a:r>
              </a:p>
              <a:p>
                <a:pPr marL="342900" indent="-34290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9BED990-0ED8-5995-9A9B-04F61A903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678" t="-2933" b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with a blue line&#10;&#10;AI-generated content may be incorrect.">
            <a:extLst>
              <a:ext uri="{FF2B5EF4-FFF2-40B4-BE49-F238E27FC236}">
                <a16:creationId xmlns:a16="http://schemas.microsoft.com/office/drawing/2014/main" id="{191FD85F-576E-0B81-35CC-178DFBA3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38" y="2150771"/>
            <a:ext cx="2744284" cy="2164449"/>
          </a:xfrm>
          <a:prstGeom prst="rect">
            <a:avLst/>
          </a:prstGeom>
        </p:spPr>
      </p:pic>
      <p:pic>
        <p:nvPicPr>
          <p:cNvPr id="8" name="Picture 7" descr="A graph showing a line of data&#10;&#10;AI-generated content may be incorrect.">
            <a:extLst>
              <a:ext uri="{FF2B5EF4-FFF2-40B4-BE49-F238E27FC236}">
                <a16:creationId xmlns:a16="http://schemas.microsoft.com/office/drawing/2014/main" id="{9284DB8C-681E-EB9A-10D4-42BFB5F4F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014" y="4363878"/>
            <a:ext cx="3629208" cy="179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48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6EE1-A36E-7369-F631-FD8B68B1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Covariate Models in Conrado 2014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00681C-DF0F-7FB1-106D-9929CAD3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497507-4F92-649F-9B0F-FC43D4D70D05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Tx/>
                  <a:buChar char="-"/>
                </a:pPr>
                <a:r>
                  <a:rPr lang="en-US" b="0" dirty="0">
                    <a:latin typeface="Cambria Math" panose="02040503050406030204" pitchFamily="18" charset="0"/>
                  </a:rPr>
                  <a:t>Subject covariate vector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with </a:t>
                </a:r>
              </a:p>
              <a:p>
                <a:pPr marL="800100" lvl="1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-&gt; age at diagnosis </a:t>
                </a:r>
              </a:p>
              <a:p>
                <a:pPr marL="800100" lvl="1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-&gt; sex </a:t>
                </a:r>
              </a:p>
              <a:p>
                <a:pPr marL="800100" lvl="1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-&gt; genetic marker (# of APOE4 alleles) 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b="0" dirty="0">
                    <a:latin typeface="Cambria Math" panose="02040503050406030204" pitchFamily="18" charset="0"/>
                  </a:rPr>
                  <a:t>C -&gt; </a:t>
                </a:r>
                <a:r>
                  <a:rPr lang="en-US" dirty="0">
                    <a:latin typeface="Cambria Math" panose="02040503050406030204" pitchFamily="18" charset="0"/>
                  </a:rPr>
                  <a:t>COMED (subject taking background AD medication e.g. memantine)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b="0" dirty="0">
                    <a:latin typeface="Cambria Math" panose="02040503050406030204" pitchFamily="18" charset="0"/>
                  </a:rPr>
                  <a:t>Mixed effects models are connected to covariates via multiplicative linear models: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)(1+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497507-4F92-649F-9B0F-FC43D4D70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678" t="-2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92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0F95-DC23-C524-BC34-8FD34076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FB936-8DAF-330E-A1D9-29FFD38E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F27390-C296-7D1D-4E1C-DF7EC65A0CCB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Tx/>
                  <a:buChar char="-"/>
                </a:pPr>
                <a:r>
                  <a:rPr lang="en-US" dirty="0"/>
                  <a:t>The ML approach to modeling: 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Define a much larger search space of models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 large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Hierarchical modeling not explicit, usually we simply have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Train/validate/test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Use regularization to suppress overfitting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Evaluate performance w/ test metrics, downstream task performance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Example: use a recurrent NN in place of a ‘traditional’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RNNs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PBML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Transformers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dirty="0" err="1"/>
                  <a:t>DeepNLME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F27390-C296-7D1D-4E1C-DF7EC65A0C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678" t="-2933" b="-6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73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D02F-4896-298F-695C-7CF9DAD9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Disease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4EF92-10EE-02D4-C141-491ADF24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3B5C63-1BC2-3679-1E9B-A01CD123CF7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311022" y="2665889"/>
            <a:ext cx="9269119" cy="2743583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4288F93-ECA9-C2EB-97CB-17756B1E13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9436745"/>
                  </p:ext>
                </p:extLst>
              </p:nvPr>
            </p:nvGraphicFramePr>
            <p:xfrm>
              <a:off x="493776" y="1267111"/>
              <a:ext cx="11045952" cy="13987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61488">
                      <a:extLst>
                        <a:ext uri="{9D8B030D-6E8A-4147-A177-3AD203B41FA5}">
                          <a16:colId xmlns:a16="http://schemas.microsoft.com/office/drawing/2014/main" val="1364422393"/>
                        </a:ext>
                      </a:extLst>
                    </a:gridCol>
                    <a:gridCol w="2761488">
                      <a:extLst>
                        <a:ext uri="{9D8B030D-6E8A-4147-A177-3AD203B41FA5}">
                          <a16:colId xmlns:a16="http://schemas.microsoft.com/office/drawing/2014/main" val="2601411652"/>
                        </a:ext>
                      </a:extLst>
                    </a:gridCol>
                    <a:gridCol w="2761488">
                      <a:extLst>
                        <a:ext uri="{9D8B030D-6E8A-4147-A177-3AD203B41FA5}">
                          <a16:colId xmlns:a16="http://schemas.microsoft.com/office/drawing/2014/main" val="1939134141"/>
                        </a:ext>
                      </a:extLst>
                    </a:gridCol>
                    <a:gridCol w="2761488">
                      <a:extLst>
                        <a:ext uri="{9D8B030D-6E8A-4147-A177-3AD203B41FA5}">
                          <a16:colId xmlns:a16="http://schemas.microsoft.com/office/drawing/2014/main" val="1445598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Disease Progression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Time-To-Event aka Survival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Joint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1836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Target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Longitudinal disease severity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Probability of event up to time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 longitudinal severity and TTE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3721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 err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4805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4288F93-ECA9-C2EB-97CB-17756B1E13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9436745"/>
                  </p:ext>
                </p:extLst>
              </p:nvPr>
            </p:nvGraphicFramePr>
            <p:xfrm>
              <a:off x="493776" y="1267111"/>
              <a:ext cx="11045952" cy="13987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61488">
                      <a:extLst>
                        <a:ext uri="{9D8B030D-6E8A-4147-A177-3AD203B41FA5}">
                          <a16:colId xmlns:a16="http://schemas.microsoft.com/office/drawing/2014/main" val="1364422393"/>
                        </a:ext>
                      </a:extLst>
                    </a:gridCol>
                    <a:gridCol w="2761488">
                      <a:extLst>
                        <a:ext uri="{9D8B030D-6E8A-4147-A177-3AD203B41FA5}">
                          <a16:colId xmlns:a16="http://schemas.microsoft.com/office/drawing/2014/main" val="2601411652"/>
                        </a:ext>
                      </a:extLst>
                    </a:gridCol>
                    <a:gridCol w="2761488">
                      <a:extLst>
                        <a:ext uri="{9D8B030D-6E8A-4147-A177-3AD203B41FA5}">
                          <a16:colId xmlns:a16="http://schemas.microsoft.com/office/drawing/2014/main" val="1939134141"/>
                        </a:ext>
                      </a:extLst>
                    </a:gridCol>
                    <a:gridCol w="2761488">
                      <a:extLst>
                        <a:ext uri="{9D8B030D-6E8A-4147-A177-3AD203B41FA5}">
                          <a16:colId xmlns:a16="http://schemas.microsoft.com/office/drawing/2014/main" val="1445598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Disease Progression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Time-To-Event aka Survival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Joint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183604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Target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Longitudinal disease severity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42" t="-62264" r="-101104" b="-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 longitudinal severity and TTE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372189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42" t="-268750" r="-2011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42" t="-268750" r="-1011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442" t="-268750" r="-1104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4805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5D3D14-AFA7-0EC9-7322-A7EB23E266E6}"/>
              </a:ext>
            </a:extLst>
          </p:cNvPr>
          <p:cNvSpPr txBox="1"/>
          <p:nvPr/>
        </p:nvSpPr>
        <p:spPr>
          <a:xfrm>
            <a:off x="493776" y="5596128"/>
            <a:ext cx="1093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Purpose: Predict, cluster, stratify, design</a:t>
            </a:r>
          </a:p>
        </p:txBody>
      </p:sp>
    </p:spTree>
    <p:extLst>
      <p:ext uri="{BB962C8B-B14F-4D97-AF65-F5344CB8AC3E}">
        <p14:creationId xmlns:p14="http://schemas.microsoft.com/office/powerpoint/2010/main" val="184197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BDF9-CE31-E030-334F-1B08D218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Tool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F1722-7280-10A0-769A-BFDA96E8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CB1B09-E9D5-8160-6960-5F09311B01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1" y="1677283"/>
            <a:ext cx="11950558" cy="420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41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FAD7-33ED-3CE6-3C59-DC07D571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DD05F-B4E8-7EE3-276C-A721812B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E78101-830F-DAF9-117A-54265376E99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692668" y="1251910"/>
            <a:ext cx="8806664" cy="5067986"/>
          </a:xfrm>
        </p:spPr>
      </p:pic>
    </p:spTree>
    <p:extLst>
      <p:ext uri="{BB962C8B-B14F-4D97-AF65-F5344CB8AC3E}">
        <p14:creationId xmlns:p14="http://schemas.microsoft.com/office/powerpoint/2010/main" val="215233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EAE-13E4-8DA9-1FA2-D3315DCE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71162-B46C-940A-D0F4-74B9712E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FF365-C69E-9D57-A110-C9AB9B74A8F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761" y="1273444"/>
            <a:ext cx="5912528" cy="45720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Subject covariates -&gt; static features</a:t>
            </a:r>
          </a:p>
          <a:p>
            <a:pPr marL="342900" indent="-342900">
              <a:buFontTx/>
              <a:buChar char="-"/>
            </a:pPr>
            <a:r>
              <a:rPr lang="en-US" dirty="0"/>
              <a:t>Time input -&gt; pad &amp; stack times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59831-A3F7-94A7-C1DA-0BED7FE2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096" y="1220281"/>
            <a:ext cx="5012890" cy="467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768E-AB21-940B-F17C-F391A611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A92A6-CDAE-6E61-10C7-EAC5D9A5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2BE2AD-DED0-AF60-5789-B01F44EAE9E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686717" y="1389416"/>
            <a:ext cx="4508258" cy="4572000"/>
          </a:xfr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AF95639-9F3A-DEF9-6820-B62F9A9D16B5}"/>
              </a:ext>
            </a:extLst>
          </p:cNvPr>
          <p:cNvGrpSpPr/>
          <p:nvPr/>
        </p:nvGrpSpPr>
        <p:grpSpPr>
          <a:xfrm>
            <a:off x="1123859" y="1389416"/>
            <a:ext cx="4562858" cy="4079167"/>
            <a:chOff x="2240278" y="1382903"/>
            <a:chExt cx="4562858" cy="4079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2619448-42BD-34F9-9346-CF794B83F76B}"/>
                    </a:ext>
                  </a:extLst>
                </p:cNvPr>
                <p:cNvSpPr txBox="1"/>
                <p:nvPr/>
              </p:nvSpPr>
              <p:spPr>
                <a:xfrm>
                  <a:off x="2240280" y="1382903"/>
                  <a:ext cx="2816352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Subject-specific times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2619448-42BD-34F9-9346-CF794B83F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280" y="1382903"/>
                  <a:ext cx="2816352" cy="391646"/>
                </a:xfrm>
                <a:prstGeom prst="rect">
                  <a:avLst/>
                </a:prstGeom>
                <a:blipFill>
                  <a:blip r:embed="rId3"/>
                  <a:stretch>
                    <a:fillRect l="-1732" t="-7813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DFA7FDA-AC53-C7D6-F461-439EC6002F8E}"/>
                </a:ext>
              </a:extLst>
            </p:cNvPr>
            <p:cNvGrpSpPr/>
            <p:nvPr/>
          </p:nvGrpSpPr>
          <p:grpSpPr>
            <a:xfrm>
              <a:off x="2240278" y="1578726"/>
              <a:ext cx="4562858" cy="3883344"/>
              <a:chOff x="2240278" y="1578726"/>
              <a:chExt cx="4562858" cy="38833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CA9A092-8560-8A32-15E9-8A245B46A2AF}"/>
                      </a:ext>
                    </a:extLst>
                  </p:cNvPr>
                  <p:cNvSpPr txBox="1"/>
                  <p:nvPr/>
                </p:nvSpPr>
                <p:spPr>
                  <a:xfrm>
                    <a:off x="2240280" y="1710680"/>
                    <a:ext cx="281635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Subject covariates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CA9A092-8560-8A32-15E9-8A245B46A2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0280" y="1710680"/>
                    <a:ext cx="281635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32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EC86991-F734-F3B6-E1C0-1227BF4BC230}"/>
                  </a:ext>
                </a:extLst>
              </p:cNvPr>
              <p:cNvCxnSpPr>
                <a:stCxn id="7" idx="3"/>
              </p:cNvCxnSpPr>
              <p:nvPr/>
            </p:nvCxnSpPr>
            <p:spPr>
              <a:xfrm>
                <a:off x="5056632" y="1578726"/>
                <a:ext cx="1746504" cy="671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80FA529-4CDA-C234-5A56-C6AE78239066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V="1">
                <a:off x="5056632" y="1838032"/>
                <a:ext cx="1746504" cy="573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A5246D-28F4-9F65-B22A-4B3D637B6B95}"/>
                  </a:ext>
                </a:extLst>
              </p:cNvPr>
              <p:cNvSpPr txBox="1"/>
              <p:nvPr/>
            </p:nvSpPr>
            <p:spPr>
              <a:xfrm>
                <a:off x="2240280" y="2019126"/>
                <a:ext cx="2816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Handling var. seq. padding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25B49CE-4227-AD57-F2B8-5720E0CB25E0}"/>
                  </a:ext>
                </a:extLst>
              </p:cNvPr>
              <p:cNvCxnSpPr>
                <a:stCxn id="14" idx="3"/>
              </p:cNvCxnSpPr>
              <p:nvPr/>
            </p:nvCxnSpPr>
            <p:spPr>
              <a:xfrm flipV="1">
                <a:off x="5056632" y="2080012"/>
                <a:ext cx="1746504" cy="1237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2CA09F-27E1-998F-7CB0-DAD2527386F6}"/>
                  </a:ext>
                </a:extLst>
              </p:cNvPr>
              <p:cNvSpPr txBox="1"/>
              <p:nvPr/>
            </p:nvSpPr>
            <p:spPr>
              <a:xfrm>
                <a:off x="2240280" y="2318492"/>
                <a:ext cx="2816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Encoding times &amp; covariates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60B122D-B9F9-1479-DA40-C652333B1212}"/>
                  </a:ext>
                </a:extLst>
              </p:cNvPr>
              <p:cNvCxnSpPr>
                <a:stCxn id="17" idx="3"/>
              </p:cNvCxnSpPr>
              <p:nvPr/>
            </p:nvCxnSpPr>
            <p:spPr>
              <a:xfrm flipV="1">
                <a:off x="5056632" y="2328228"/>
                <a:ext cx="1746504" cy="174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EF42FA-E786-557B-5928-05D394F828BB}"/>
                  </a:ext>
                </a:extLst>
              </p:cNvPr>
              <p:cNvSpPr txBox="1"/>
              <p:nvPr/>
            </p:nvSpPr>
            <p:spPr>
              <a:xfrm>
                <a:off x="2240278" y="2686359"/>
                <a:ext cx="2816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Normalization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6133234-7D65-6A75-1242-D7673DEED53C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 flipV="1">
                <a:off x="5056630" y="2855330"/>
                <a:ext cx="1746506" cy="156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466A35-6D50-6648-7E9E-F86510131C7D}"/>
                  </a:ext>
                </a:extLst>
              </p:cNvPr>
              <p:cNvSpPr txBox="1"/>
              <p:nvPr/>
            </p:nvSpPr>
            <p:spPr>
              <a:xfrm>
                <a:off x="2240280" y="3081986"/>
                <a:ext cx="2816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Broadcast &amp; cat features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0D90928-092B-E355-5933-3198B46C3810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5056632" y="3266652"/>
                <a:ext cx="1746504" cy="1127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A0D429-E370-774E-F143-E2C1338E0256}"/>
                  </a:ext>
                </a:extLst>
              </p:cNvPr>
              <p:cNvSpPr txBox="1"/>
              <p:nvPr/>
            </p:nvSpPr>
            <p:spPr>
              <a:xfrm>
                <a:off x="2246481" y="3604049"/>
                <a:ext cx="38693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Primary LSTM -&gt; temporal dependency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D6814F2-AD08-F61D-9E8A-47631CBC6BDB}"/>
                  </a:ext>
                </a:extLst>
              </p:cNvPr>
              <p:cNvCxnSpPr/>
              <p:nvPr/>
            </p:nvCxnSpPr>
            <p:spPr>
              <a:xfrm flipV="1">
                <a:off x="6186948" y="3836816"/>
                <a:ext cx="616188" cy="94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ED9956-2F84-FF96-9FD0-426C5CDB931C}"/>
                  </a:ext>
                </a:extLst>
              </p:cNvPr>
              <p:cNvSpPr txBox="1"/>
              <p:nvPr/>
            </p:nvSpPr>
            <p:spPr>
              <a:xfrm>
                <a:off x="2240279" y="3898049"/>
                <a:ext cx="2088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Residual connection 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A51B665-2F9A-22CE-49A8-809408584C4E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4328652" y="4028048"/>
                <a:ext cx="2474484" cy="54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1D9057-22FA-B6EB-6E2B-64083C2776B0}"/>
                  </a:ext>
                </a:extLst>
              </p:cNvPr>
              <p:cNvSpPr txBox="1"/>
              <p:nvPr/>
            </p:nvSpPr>
            <p:spPr>
              <a:xfrm>
                <a:off x="2240279" y="4192049"/>
                <a:ext cx="2088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Normalization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43FCAB6-D5F1-3321-5F37-6350B22F80D7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 flipV="1">
                <a:off x="4328652" y="4322048"/>
                <a:ext cx="2474484" cy="54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562872-883D-616F-C079-C3AD24A7496B}"/>
                  </a:ext>
                </a:extLst>
              </p:cNvPr>
              <p:cNvSpPr txBox="1"/>
              <p:nvPr/>
            </p:nvSpPr>
            <p:spPr>
              <a:xfrm>
                <a:off x="2246481" y="4469507"/>
                <a:ext cx="3241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Second LSTM -&gt; “deep features” 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18FE676-D4F0-042C-9145-4C7D8CAE741F}"/>
                  </a:ext>
                </a:extLst>
              </p:cNvPr>
              <p:cNvCxnSpPr>
                <a:cxnSpLocks/>
                <a:stCxn id="43" idx="3"/>
              </p:cNvCxnSpPr>
              <p:nvPr/>
            </p:nvCxnSpPr>
            <p:spPr>
              <a:xfrm flipV="1">
                <a:off x="5488058" y="4616048"/>
                <a:ext cx="1315078" cy="381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9170848-B02C-2933-54C4-C68A98A476B3}"/>
                  </a:ext>
                </a:extLst>
              </p:cNvPr>
              <p:cNvSpPr txBox="1"/>
              <p:nvPr/>
            </p:nvSpPr>
            <p:spPr>
              <a:xfrm>
                <a:off x="2240279" y="4815739"/>
                <a:ext cx="28163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MLP to post-process LSTM output 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C0588D5-71A0-1C37-55FB-B8EF4B45D832}"/>
                  </a:ext>
                </a:extLst>
              </p:cNvPr>
              <p:cNvCxnSpPr>
                <a:stCxn id="47" idx="3"/>
              </p:cNvCxnSpPr>
              <p:nvPr/>
            </p:nvCxnSpPr>
            <p:spPr>
              <a:xfrm flipV="1">
                <a:off x="5056631" y="5125065"/>
                <a:ext cx="1746505" cy="138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1646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9615-F916-3A79-83DF-29A844FD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&amp; Contrast 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A5084-C32C-A150-363D-612BFAAE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5EE6D-9ECD-6916-8013-0CEF31DA352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What are the salient features of an NLME model that make it appealing?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Interpretable/derivable general model “subjects get worse at first then plateau”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Heterogeneity is directly quantified via ME model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Dependence on covariates is “via hierarchy” -&gt; interpretable effects 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the salient features of an ML model that make it appealing? 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Maximum predictive performance, possibly (arch search!)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Wide architectural choices -&gt; novel data types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Efficiency for large, complex data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Dependence on covariates is explicit 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Novel tasks: clustering, classification, digital twins (</a:t>
            </a:r>
            <a:r>
              <a:rPr lang="en-US" dirty="0" err="1"/>
              <a:t>genAI</a:t>
            </a:r>
            <a:r>
              <a:rPr lang="en-US" dirty="0"/>
              <a:t>), “model query” </a:t>
            </a:r>
          </a:p>
        </p:txBody>
      </p:sp>
    </p:spTree>
    <p:extLst>
      <p:ext uri="{BB962C8B-B14F-4D97-AF65-F5344CB8AC3E}">
        <p14:creationId xmlns:p14="http://schemas.microsoft.com/office/powerpoint/2010/main" val="1429042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EA12-2645-8297-6590-4B47965F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FEC060-F34E-A4B8-554B-B2132D44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A graph of a graph with a red line&#10;&#10;AI-generated content may be incorrect.">
            <a:extLst>
              <a:ext uri="{FF2B5EF4-FFF2-40B4-BE49-F238E27FC236}">
                <a16:creationId xmlns:a16="http://schemas.microsoft.com/office/drawing/2014/main" id="{C4729433-B7AD-E5F4-12BE-961AA738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278" y="1322526"/>
            <a:ext cx="4534128" cy="4660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060A3-7912-F18D-29AB-B62923E94B5B}"/>
              </a:ext>
            </a:extLst>
          </p:cNvPr>
          <p:cNvSpPr txBox="1"/>
          <p:nvPr/>
        </p:nvSpPr>
        <p:spPr>
          <a:xfrm>
            <a:off x="2229840" y="5983343"/>
            <a:ext cx="230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NLME MAP Estimator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37464-71A4-C4F5-3BAA-438442FE944B}"/>
              </a:ext>
            </a:extLst>
          </p:cNvPr>
          <p:cNvSpPr txBox="1"/>
          <p:nvPr/>
        </p:nvSpPr>
        <p:spPr>
          <a:xfrm>
            <a:off x="8004402" y="5983343"/>
            <a:ext cx="157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 Model</a:t>
            </a:r>
          </a:p>
        </p:txBody>
      </p:sp>
      <p:pic>
        <p:nvPicPr>
          <p:cNvPr id="16" name="Picture 15" descr="A graph of a graph with a red line&#10;&#10;AI-generated content may be incorrect.">
            <a:extLst>
              <a:ext uri="{FF2B5EF4-FFF2-40B4-BE49-F238E27FC236}">
                <a16:creationId xmlns:a16="http://schemas.microsoft.com/office/drawing/2014/main" id="{CE4871DE-F8F6-BAF0-5C35-962FA9F4F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88" y="1322525"/>
            <a:ext cx="4534128" cy="46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97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55AE-291C-EA38-5E66-69D9D7DA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Prediction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59D04-534A-F6A1-B64D-40DE9FF5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3B26608D-14B8-6E81-E3F1-00254B1ED3B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08"/>
          <a:stretch/>
        </p:blipFill>
        <p:spPr>
          <a:xfrm>
            <a:off x="1923153" y="1662628"/>
            <a:ext cx="8345694" cy="4200775"/>
          </a:xfrm>
        </p:spPr>
      </p:pic>
    </p:spTree>
    <p:extLst>
      <p:ext uri="{BB962C8B-B14F-4D97-AF65-F5344CB8AC3E}">
        <p14:creationId xmlns:p14="http://schemas.microsoft.com/office/powerpoint/2010/main" val="3387554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407D-F931-F453-F2AB-9FDD97AC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Predictive Check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AAABE-D392-61A4-0A9B-D0C698FF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Content Placeholder 5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8E0A8520-3C1E-BCB3-E893-52F9B23A049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33" y="1273175"/>
            <a:ext cx="9194333" cy="4572000"/>
          </a:xfrm>
        </p:spPr>
      </p:pic>
    </p:spTree>
    <p:extLst>
      <p:ext uri="{BB962C8B-B14F-4D97-AF65-F5344CB8AC3E}">
        <p14:creationId xmlns:p14="http://schemas.microsoft.com/office/powerpoint/2010/main" val="2518347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D7D-4D35-3E4A-53BC-6BD381C2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Predictive Check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5774E-1524-C948-FA3B-ECA187E7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Content Placeholder 5" descr="A graph of a graph&#10;&#10;AI-generated content may be incorrect.">
            <a:extLst>
              <a:ext uri="{FF2B5EF4-FFF2-40B4-BE49-F238E27FC236}">
                <a16:creationId xmlns:a16="http://schemas.microsoft.com/office/drawing/2014/main" id="{236C5FDA-A1D4-B896-600E-F5D1F96CF52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33" y="1273175"/>
            <a:ext cx="9194333" cy="4572000"/>
          </a:xfrm>
        </p:spPr>
      </p:pic>
    </p:spTree>
    <p:extLst>
      <p:ext uri="{BB962C8B-B14F-4D97-AF65-F5344CB8AC3E}">
        <p14:creationId xmlns:p14="http://schemas.microsoft.com/office/powerpoint/2010/main" val="4177325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8A43-8422-91CD-953E-F808FE23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Twins in Medicine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60BD4-7695-8F65-5B3E-FAFA612B6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C622CB-CDBF-9C01-AF16-C59C051BDB5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131623" y="1273175"/>
            <a:ext cx="7928753" cy="4572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958830-DEBA-4E1A-056A-19ED2CC71ECA}"/>
              </a:ext>
            </a:extLst>
          </p:cNvPr>
          <p:cNvSpPr txBox="1"/>
          <p:nvPr/>
        </p:nvSpPr>
        <p:spPr>
          <a:xfrm>
            <a:off x="1571625" y="5874782"/>
            <a:ext cx="871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Sun et al 2023 “Digital twin in healthcare: update and challenges”</a:t>
            </a:r>
          </a:p>
        </p:txBody>
      </p:sp>
    </p:spTree>
    <p:extLst>
      <p:ext uri="{BB962C8B-B14F-4D97-AF65-F5344CB8AC3E}">
        <p14:creationId xmlns:p14="http://schemas.microsoft.com/office/powerpoint/2010/main" val="3600545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1E2E-6900-168A-3D71-B8BA07E1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use cases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480A6-A0AE-CB36-BEDF-D76914F9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D41E1-CD0F-3C5A-218E-7096387D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45" y="1249793"/>
            <a:ext cx="5875030" cy="4693807"/>
          </a:xfrm>
          <a:prstGeom prst="rect">
            <a:avLst/>
          </a:prstGeom>
        </p:spPr>
      </p:pic>
      <p:pic>
        <p:nvPicPr>
          <p:cNvPr id="8" name="Picture 7" descr="A diagram of a heart&#10;&#10;AI-generated content may be incorrect.">
            <a:extLst>
              <a:ext uri="{FF2B5EF4-FFF2-40B4-BE49-F238E27FC236}">
                <a16:creationId xmlns:a16="http://schemas.microsoft.com/office/drawing/2014/main" id="{5DB8B067-D5C1-CFC7-F2D4-DDDC1C7C0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99" y="2326406"/>
            <a:ext cx="4446013" cy="2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02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97B00-1C56-3D86-450F-7A52AD76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56D02-A28F-9D9C-3A13-B987038D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8F84F5-C1EA-D7E0-1E49-4B2A23ED29BF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Tx/>
                  <a:buChar char="-"/>
                </a:pPr>
                <a:r>
                  <a:rPr lang="en-US" sz="2000" dirty="0"/>
                  <a:t>Much of the data C-Path uses is of the form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baseline covariates for subject </a:t>
                </a:r>
                <a:r>
                  <a:rPr lang="en-US" sz="2000" i="1" dirty="0" err="1"/>
                  <a:t>i</a:t>
                </a:r>
                <a:r>
                  <a:rPr lang="en-US" sz="2000" i="1" dirty="0"/>
                  <a:t> 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sz="2000" i="1" dirty="0"/>
                  <a:t>Demographics, Genetic markers, baseline clinical variables, imaging, etc. 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are disease severity measurements for subject </a:t>
                </a:r>
                <a:r>
                  <a:rPr lang="en-US" sz="2000" i="1" dirty="0" err="1"/>
                  <a:t>i</a:t>
                </a:r>
                <a:r>
                  <a:rPr lang="en-US" sz="2000" dirty="0"/>
                  <a:t>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(single or multivariate)</a:t>
                </a:r>
              </a:p>
              <a:p>
                <a:pPr marL="342900" indent="-342900">
                  <a:buFontTx/>
                  <a:buChar char="-"/>
                </a:pPr>
                <a:endParaRPr lang="en-US" i="1" dirty="0"/>
              </a:p>
              <a:p>
                <a:pPr marL="342900" indent="-342900">
                  <a:buFontTx/>
                  <a:buChar char="-"/>
                </a:pPr>
                <a:endParaRPr lang="en-US" i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8F84F5-C1EA-D7E0-1E49-4B2A23ED2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398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5DE8750-48C0-5523-585C-3A8F26905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7" y="3461901"/>
            <a:ext cx="5897528" cy="2586269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8ECC2F97-8D1A-C19A-A570-AE08C030F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03" y="3193371"/>
            <a:ext cx="4723736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69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7C18-24DB-D4BC-BB81-131AFB9C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82FDE-32CA-BAD2-CB50-2F9CFB41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CE767-1D6A-D842-339C-B9251B2BA90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What are some approaches to modeling this kind of data?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kind of inferences might we want to make with a model of our data? </a:t>
            </a:r>
          </a:p>
        </p:txBody>
      </p:sp>
    </p:spTree>
    <p:extLst>
      <p:ext uri="{BB962C8B-B14F-4D97-AF65-F5344CB8AC3E}">
        <p14:creationId xmlns:p14="http://schemas.microsoft.com/office/powerpoint/2010/main" val="278971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DE1C-0B1F-D817-1ED1-10C4DDA1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ED116-165A-DB02-9789-19549CA1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71328-75A7-2259-2942-18BF0F406C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Heterogeneity is a basic fact of life in biomedical data analysis</a:t>
            </a:r>
          </a:p>
          <a:p>
            <a:pPr marL="342900" indent="-342900">
              <a:buFontTx/>
              <a:buChar char="-"/>
            </a:pPr>
            <a:r>
              <a:rPr lang="en-US" dirty="0"/>
              <a:t>It comes in several forms: </a:t>
            </a:r>
          </a:p>
          <a:p>
            <a:pPr marL="800100" lvl="1" indent="-342900">
              <a:buFontTx/>
              <a:buChar char="-"/>
            </a:pPr>
            <a:r>
              <a:rPr lang="en-US" i="1" dirty="0"/>
              <a:t>Inter-individual variability (different subjects behave differently)</a:t>
            </a:r>
          </a:p>
          <a:p>
            <a:pPr marL="800100" lvl="1" indent="-342900">
              <a:buFontTx/>
              <a:buChar char="-"/>
            </a:pPr>
            <a:r>
              <a:rPr lang="en-US" i="1" dirty="0"/>
              <a:t>Intra-individual variability (the same subject may deviate from expected)</a:t>
            </a:r>
          </a:p>
          <a:p>
            <a:pPr marL="800100" lvl="1" indent="-342900">
              <a:buFontTx/>
              <a:buChar char="-"/>
            </a:pPr>
            <a:r>
              <a:rPr lang="en-US" i="1" dirty="0"/>
              <a:t>Residual variability (meas. noise &amp; model error) 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Quantifying/managing heterogeneity is </a:t>
            </a:r>
            <a:r>
              <a:rPr lang="en-US" i="1" dirty="0"/>
              <a:t>the</a:t>
            </a:r>
            <a:r>
              <a:rPr lang="en-US" dirty="0"/>
              <a:t> key task in Quantitative Medicine!</a:t>
            </a:r>
          </a:p>
          <a:p>
            <a:pPr marL="342900" indent="-342900">
              <a:buFontTx/>
              <a:buChar char="-"/>
            </a:pPr>
            <a:r>
              <a:rPr lang="en-US" dirty="0"/>
              <a:t>How can mathematical modeling help?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0CD9354-83F8-CDC9-6B62-D5A2FE61CC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705058"/>
              </p:ext>
            </p:extLst>
          </p:nvPr>
        </p:nvGraphicFramePr>
        <p:xfrm>
          <a:off x="1931923" y="4314317"/>
          <a:ext cx="8328152" cy="1785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67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273B-C0F4-172B-CEAC-665080D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6EE3B6-FEA2-4ABB-8190-DC75C8E1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4382C-9915-784E-B6BF-212E4FE4C77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- What are some approaches to quantifying heterogeneity in longitudinal data? </a:t>
            </a:r>
          </a:p>
          <a:p>
            <a:r>
              <a:rPr lang="en-US" dirty="0"/>
              <a:t>- Are there forms of heterogeneity that might be more impactful in clinical trial design? </a:t>
            </a:r>
          </a:p>
        </p:txBody>
      </p:sp>
    </p:spTree>
    <p:extLst>
      <p:ext uri="{BB962C8B-B14F-4D97-AF65-F5344CB8AC3E}">
        <p14:creationId xmlns:p14="http://schemas.microsoft.com/office/powerpoint/2010/main" val="399769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1A27-9CFC-1967-D92C-A7A9B448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Progression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1BA7A-9747-3FC0-EA94-C1B8B08F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384B5CF-4190-64E5-081E-2B9BE3AD493A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Tx/>
                  <a:buChar char="-"/>
                </a:pPr>
                <a:r>
                  <a:rPr lang="en-US" dirty="0"/>
                  <a:t>A (classical) </a:t>
                </a:r>
                <a:r>
                  <a:rPr lang="en-US" i="1" dirty="0"/>
                  <a:t>disease progression model </a:t>
                </a:r>
                <a:r>
                  <a:rPr lang="en-US" dirty="0"/>
                  <a:t>is a general model of the form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indent="-342900">
                  <a:buFontTx/>
                  <a:buChar char="-"/>
                </a:pPr>
                <a:endParaRPr lang="en-US" i="1" dirty="0"/>
              </a:p>
              <a:p>
                <a:pPr marL="342900" indent="-342900">
                  <a:buFontTx/>
                  <a:buChar char="-"/>
                </a:pPr>
                <a:endParaRPr lang="en-US" i="1" dirty="0"/>
              </a:p>
              <a:p>
                <a:endParaRPr lang="en-US" i="1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specifies the individual subject-specific function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 residual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usually assumed to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Modeling choices: 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Functional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covariates…hierarchical modeling!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Statistical assumptions</a:t>
                </a:r>
              </a:p>
              <a:p>
                <a:pPr marL="342900" indent="-342900">
                  <a:buFontTx/>
                  <a:buChar char="-"/>
                </a:pPr>
                <a:endParaRPr lang="en-US" i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384B5CF-4190-64E5-081E-2B9BE3AD49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678" t="-2933" b="-6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1121980-C753-8890-C8EC-9B2F8AF1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479" y="2041908"/>
            <a:ext cx="7523042" cy="12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8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8EF9-76F6-851A-EDBD-1AEC5F02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Example: Logistic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59C9C-7CEF-0459-E893-5BE291BF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49ADF98-03F7-F1C7-1087-E4ED697B8F0A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Tx/>
                  <a:buChar char="-"/>
                </a:pPr>
                <a:r>
                  <a:rPr lang="en-US" dirty="0"/>
                  <a:t>Assume a nonlinear progression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 parameter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Question: why not simply fit a logistic to every subject in our data?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49ADF98-03F7-F1C7-1087-E4ED697B8F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1678" t="-2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75A3CDB-8259-9B79-BC2C-07167D10B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27" y="3255264"/>
            <a:ext cx="4648212" cy="29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5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677D-28DF-1478-7469-B352260E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NLME Models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DA9BB5-6D60-773C-3E60-A4F66808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C9C-D489-466F-971A-2B638B7550AD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7157DAA-8847-3020-D4B0-6CE1B5951DEE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Tx/>
                  <a:buChar char="-"/>
                </a:pPr>
                <a:r>
                  <a:rPr lang="en-US" dirty="0"/>
                  <a:t>A </a:t>
                </a:r>
                <a:r>
                  <a:rPr lang="en-US" i="1" dirty="0"/>
                  <a:t>nonlinear mixed-effects</a:t>
                </a:r>
                <a:r>
                  <a:rPr lang="en-US" dirty="0"/>
                  <a:t> model assumes a hierarchical form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∼(0,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 functional form is usually something ‘simple’ (ODE solution, logistic model)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 </a:t>
                </a:r>
                <a:r>
                  <a:rPr lang="en-US" i="1" dirty="0"/>
                  <a:t>fixed effects </a:t>
                </a:r>
                <a:r>
                  <a:rPr lang="en-US" dirty="0"/>
                  <a:t>are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– they represent the </a:t>
                </a:r>
                <a:r>
                  <a:rPr lang="en-US" i="1" dirty="0"/>
                  <a:t>population average behavior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 </a:t>
                </a:r>
                <a:r>
                  <a:rPr lang="en-US" i="1" dirty="0"/>
                  <a:t>random effects </a:t>
                </a:r>
                <a:r>
                  <a:rPr lang="en-US" dirty="0"/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they represent individual variability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Other population parameters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dirty="0"/>
                  <a:t>The relationship between FE and RE </a:t>
                </a:r>
                <a:r>
                  <a:rPr lang="en-US" i="1" dirty="0"/>
                  <a:t>can depend on covariates 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dirty="0"/>
                  <a:t>For example, “younger age of onset correlated with faster rate of progression”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7157DAA-8847-3020-D4B0-6CE1B5951D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1678" t="-2933" r="-117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852742"/>
      </p:ext>
    </p:extLst>
  </p:cSld>
  <p:clrMapOvr>
    <a:masterClrMapping/>
  </p:clrMapOvr>
</p:sld>
</file>

<file path=ppt/theme/theme1.xml><?xml version="1.0" encoding="utf-8"?>
<a:theme xmlns:a="http://schemas.openxmlformats.org/drawingml/2006/main" name="Final_C-Path-Widescreen">
  <a:themeElements>
    <a:clrScheme name="C-Path Colors">
      <a:dk1>
        <a:srgbClr val="1771BA"/>
      </a:dk1>
      <a:lt1>
        <a:sysClr val="window" lastClr="FFFFFF"/>
      </a:lt1>
      <a:dk2>
        <a:srgbClr val="000000"/>
      </a:dk2>
      <a:lt2>
        <a:srgbClr val="FFFFFF"/>
      </a:lt2>
      <a:accent1>
        <a:srgbClr val="FEC526"/>
      </a:accent1>
      <a:accent2>
        <a:srgbClr val="F9AB41"/>
      </a:accent2>
      <a:accent3>
        <a:srgbClr val="A5A5A5"/>
      </a:accent3>
      <a:accent4>
        <a:srgbClr val="FFC000"/>
      </a:accent4>
      <a:accent5>
        <a:srgbClr val="5B9BD5"/>
      </a:accent5>
      <a:accent6>
        <a:srgbClr val="93C7F1"/>
      </a:accent6>
      <a:hlink>
        <a:srgbClr val="0563C1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" id="{4A4B27FF-112D-4C23-88CA-5938D903B95C}" vid="{74B18F5E-EA21-47B6-ABF0-CC5A3BBDA4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eedcd1-9d38-489f-96d6-0b5bb5fd447f">
      <Terms xmlns="http://schemas.microsoft.com/office/infopath/2007/PartnerControls"/>
    </lcf76f155ced4ddcb4097134ff3c332f>
    <TaxCatchAll xmlns="cc46f176-ccc6-4829-a155-1124c9a60a37" xsi:nil="true"/>
    <SharedWithUsers xmlns="cc46f176-ccc6-4829-a155-1124c9a60a37">
      <UserInfo>
        <DisplayName>Amanda Klein</DisplayName>
        <AccountId>67</AccountId>
        <AccountType/>
      </UserInfo>
      <UserInfo>
        <DisplayName>Roxan Olivas</DisplayName>
        <AccountId>32</AccountId>
        <AccountType/>
      </UserInfo>
      <UserInfo>
        <DisplayName>Kimberly Ward Barowicz</DisplayName>
        <AccountId>9</AccountId>
        <AccountType/>
      </UserInfo>
      <UserInfo>
        <DisplayName>Klaus Romero</DisplayName>
        <AccountId>20</AccountId>
        <AccountType/>
      </UserInfo>
      <UserInfo>
        <DisplayName>Rebecca Yuan</DisplayName>
        <AccountId>18</AccountId>
        <AccountType/>
      </UserInfo>
      <UserInfo>
        <DisplayName>Kevin B. Perkins</DisplayName>
        <AccountId>16</AccountId>
        <AccountType/>
      </UserInfo>
      <UserInfo>
        <DisplayName>Katrina Peron</DisplayName>
        <AccountId>125</AccountId>
        <AccountType/>
      </UserInfo>
    </SharedWithUsers>
    <Function xmlns="12eedcd1-9d38-489f-96d6-0b5bb5fd447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1224B377BFB64E85E3D64407D125A5" ma:contentTypeVersion="13" ma:contentTypeDescription="Create a new document." ma:contentTypeScope="" ma:versionID="6e6b0dd45d9b3a7090d99aab2234cbfa">
  <xsd:schema xmlns:xsd="http://www.w3.org/2001/XMLSchema" xmlns:xs="http://www.w3.org/2001/XMLSchema" xmlns:p="http://schemas.microsoft.com/office/2006/metadata/properties" xmlns:ns2="12eedcd1-9d38-489f-96d6-0b5bb5fd447f" xmlns:ns3="cc46f176-ccc6-4829-a155-1124c9a60a37" targetNamespace="http://schemas.microsoft.com/office/2006/metadata/properties" ma:root="true" ma:fieldsID="3ef0300892d4e2a14716a01587c66758" ns2:_="" ns3:_="">
    <xsd:import namespace="12eedcd1-9d38-489f-96d6-0b5bb5fd447f"/>
    <xsd:import namespace="cc46f176-ccc6-4829-a155-1124c9a60a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Fun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edcd1-9d38-489f-96d6-0b5bb5fd4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15f76bf-053c-4c84-ac53-f0a3464b97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Function" ma:index="20" nillable="true" ma:displayName="Function" ma:format="Dropdown" ma:internalName="Function">
      <xsd:simpleType>
        <xsd:restriction base="dms:Choice">
          <xsd:enumeration value="Finance"/>
          <xsd:enumeration value="Legal"/>
          <xsd:enumeration value="Admin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46f176-ccc6-4829-a155-1124c9a60a3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fa73d19-b22e-4ce3-bf66-ff2e265c0e85}" ma:internalName="TaxCatchAll" ma:showField="CatchAllData" ma:web="cc46f176-ccc6-4829-a155-1124c9a60a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26E739-3AE2-49BB-B032-C09CECC57A05}">
  <ds:schemaRefs>
    <ds:schemaRef ds:uri="http://schemas.openxmlformats.org/package/2006/metadata/core-properties"/>
    <ds:schemaRef ds:uri="http://purl.org/dc/terms/"/>
    <ds:schemaRef ds:uri="cc46f176-ccc6-4829-a155-1124c9a60a37"/>
    <ds:schemaRef ds:uri="http://schemas.microsoft.com/office/infopath/2007/PartnerControls"/>
    <ds:schemaRef ds:uri="http://schemas.microsoft.com/office/2006/documentManagement/types"/>
    <ds:schemaRef ds:uri="12eedcd1-9d38-489f-96d6-0b5bb5fd447f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FF3A798-6367-4964-AA89-ACBA082564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E0A2C9-3692-4B22-AD32-3D0473C4B20B}">
  <ds:schemaRefs>
    <ds:schemaRef ds:uri="12eedcd1-9d38-489f-96d6-0b5bb5fd447f"/>
    <ds:schemaRef ds:uri="cc46f176-ccc6-4829-a155-1124c9a60a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C-Path Approved CPP Template</Template>
  <TotalTime>16129</TotalTime>
  <Words>1358</Words>
  <Application>Microsoft Office PowerPoint</Application>
  <PresentationFormat>Widescreen</PresentationFormat>
  <Paragraphs>226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Lato</vt:lpstr>
      <vt:lpstr>Lato Light</vt:lpstr>
      <vt:lpstr>Lucida Grande</vt:lpstr>
      <vt:lpstr>Montserrat</vt:lpstr>
      <vt:lpstr>Final_C-Path-Widescreen</vt:lpstr>
      <vt:lpstr>PowerPoint Presentation</vt:lpstr>
      <vt:lpstr>Quantitative Tool Pipeline</vt:lpstr>
      <vt:lpstr>Longitudinal Data</vt:lpstr>
      <vt:lpstr>Discussion Questions</vt:lpstr>
      <vt:lpstr>Heterogeneity</vt:lpstr>
      <vt:lpstr>Discussion Questions </vt:lpstr>
      <vt:lpstr>Disease Progression Models</vt:lpstr>
      <vt:lpstr>Basic Example: Logistic </vt:lpstr>
      <vt:lpstr>Classical NLME Models </vt:lpstr>
      <vt:lpstr>Example: Logistic, cont’d</vt:lpstr>
      <vt:lpstr>Discussion Questions </vt:lpstr>
      <vt:lpstr>Functional Data Analysis</vt:lpstr>
      <vt:lpstr>Clustering Longitudinal Data: Approaches</vt:lpstr>
      <vt:lpstr>Problem Repo</vt:lpstr>
      <vt:lpstr>Extra Slides</vt:lpstr>
      <vt:lpstr>Example: Conrado 2014 AD Model</vt:lpstr>
      <vt:lpstr>Covariate Models in Conrado 2014</vt:lpstr>
      <vt:lpstr>AI/ML Approaches</vt:lpstr>
      <vt:lpstr>Common Types of Disease Models</vt:lpstr>
      <vt:lpstr>LSTM Block</vt:lpstr>
      <vt:lpstr>LSTM Model Architecture</vt:lpstr>
      <vt:lpstr>LSTM Model Architecture</vt:lpstr>
      <vt:lpstr>Compare &amp; Contrast Discussion</vt:lpstr>
      <vt:lpstr>Some Results</vt:lpstr>
      <vt:lpstr>Individual Prediction Residuals</vt:lpstr>
      <vt:lpstr>Visual Predictive Check Plots</vt:lpstr>
      <vt:lpstr>Visual Predictive Check Plots</vt:lpstr>
      <vt:lpstr>Digital Twins in Medicine</vt:lpstr>
      <vt:lpstr>Specific use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Ward Barowicz</dc:creator>
  <cp:lastModifiedBy>Nicholas Henscheid</cp:lastModifiedBy>
  <cp:revision>5</cp:revision>
  <dcterms:created xsi:type="dcterms:W3CDTF">2023-07-11T17:57:54Z</dcterms:created>
  <dcterms:modified xsi:type="dcterms:W3CDTF">2025-03-01T18:53:29Z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0x010100C41224B377BFB64E85E3D64407D125A5</vt:lpwstr>
  </property>
  <property fmtid="{D5CDD505-2E9C-101B-9397-08002B2CF9AE}" pid="3" name="MediaServiceImageTags">
    <vt:lpwstr/>
  </property>
</Properties>
</file>